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0" r:id="rId4"/>
    <p:sldId id="259" r:id="rId5"/>
    <p:sldId id="257" r:id="rId6"/>
    <p:sldId id="261" r:id="rId7"/>
    <p:sldId id="262" r:id="rId8"/>
    <p:sldId id="263" r:id="rId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6034D-8494-4AE2-8427-F4FEB82A11E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E708C-78A7-4F7F-894F-2DCCCBB96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E708C-78A7-4F7F-894F-2DCCCBB96B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49336" y="1402707"/>
            <a:ext cx="8789326" cy="17709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192424" y="4395738"/>
            <a:ext cx="6096000" cy="5891530"/>
          </a:xfrm>
          <a:custGeom>
            <a:avLst/>
            <a:gdLst/>
            <a:ahLst/>
            <a:cxnLst/>
            <a:rect l="l" t="t" r="r" b="b"/>
            <a:pathLst>
              <a:path w="6096000" h="5891530">
                <a:moveTo>
                  <a:pt x="6095574" y="0"/>
                </a:moveTo>
                <a:lnTo>
                  <a:pt x="6095574" y="5891261"/>
                </a:lnTo>
                <a:lnTo>
                  <a:pt x="0" y="5891261"/>
                </a:lnTo>
                <a:lnTo>
                  <a:pt x="5372" y="5863346"/>
                </a:lnTo>
                <a:lnTo>
                  <a:pt x="18906" y="5816963"/>
                </a:lnTo>
                <a:lnTo>
                  <a:pt x="37685" y="5773296"/>
                </a:lnTo>
                <a:lnTo>
                  <a:pt x="60809" y="5731870"/>
                </a:lnTo>
                <a:lnTo>
                  <a:pt x="87379" y="5692213"/>
                </a:lnTo>
                <a:lnTo>
                  <a:pt x="116495" y="5653850"/>
                </a:lnTo>
                <a:lnTo>
                  <a:pt x="149853" y="5613326"/>
                </a:lnTo>
                <a:lnTo>
                  <a:pt x="184743" y="5574840"/>
                </a:lnTo>
                <a:lnTo>
                  <a:pt x="221093" y="5538281"/>
                </a:lnTo>
                <a:lnTo>
                  <a:pt x="258833" y="5503541"/>
                </a:lnTo>
                <a:lnTo>
                  <a:pt x="297894" y="5470509"/>
                </a:lnTo>
                <a:lnTo>
                  <a:pt x="338205" y="5439076"/>
                </a:lnTo>
                <a:lnTo>
                  <a:pt x="379697" y="5409130"/>
                </a:lnTo>
                <a:lnTo>
                  <a:pt x="422299" y="5380564"/>
                </a:lnTo>
                <a:lnTo>
                  <a:pt x="465941" y="5353266"/>
                </a:lnTo>
                <a:lnTo>
                  <a:pt x="510554" y="5327127"/>
                </a:lnTo>
                <a:lnTo>
                  <a:pt x="556066" y="5302036"/>
                </a:lnTo>
                <a:lnTo>
                  <a:pt x="603614" y="5276554"/>
                </a:lnTo>
                <a:lnTo>
                  <a:pt x="650085" y="5250298"/>
                </a:lnTo>
                <a:lnTo>
                  <a:pt x="743044" y="5196899"/>
                </a:lnTo>
                <a:lnTo>
                  <a:pt x="759932" y="5188327"/>
                </a:lnTo>
                <a:lnTo>
                  <a:pt x="777804" y="5181758"/>
                </a:lnTo>
                <a:lnTo>
                  <a:pt x="796433" y="5178212"/>
                </a:lnTo>
                <a:lnTo>
                  <a:pt x="815594" y="5178710"/>
                </a:lnTo>
                <a:lnTo>
                  <a:pt x="868890" y="5181386"/>
                </a:lnTo>
                <a:lnTo>
                  <a:pt x="974715" y="5170866"/>
                </a:lnTo>
                <a:lnTo>
                  <a:pt x="1028237" y="5172522"/>
                </a:lnTo>
                <a:lnTo>
                  <a:pt x="1094990" y="5152573"/>
                </a:lnTo>
                <a:lnTo>
                  <a:pt x="1159625" y="5129300"/>
                </a:lnTo>
                <a:lnTo>
                  <a:pt x="1209600" y="5108806"/>
                </a:lnTo>
                <a:lnTo>
                  <a:pt x="1456592" y="5004245"/>
                </a:lnTo>
                <a:lnTo>
                  <a:pt x="1506142" y="4983857"/>
                </a:lnTo>
                <a:lnTo>
                  <a:pt x="1555985" y="4963958"/>
                </a:lnTo>
                <a:lnTo>
                  <a:pt x="1601742" y="4946351"/>
                </a:lnTo>
                <a:lnTo>
                  <a:pt x="1647730" y="4929298"/>
                </a:lnTo>
                <a:lnTo>
                  <a:pt x="1693951" y="4912844"/>
                </a:lnTo>
                <a:lnTo>
                  <a:pt x="1740405" y="4897036"/>
                </a:lnTo>
                <a:lnTo>
                  <a:pt x="1787095" y="4881920"/>
                </a:lnTo>
                <a:lnTo>
                  <a:pt x="1834021" y="4867541"/>
                </a:lnTo>
                <a:lnTo>
                  <a:pt x="1881185" y="4853946"/>
                </a:lnTo>
                <a:lnTo>
                  <a:pt x="1928587" y="4841180"/>
                </a:lnTo>
                <a:lnTo>
                  <a:pt x="1976229" y="4829290"/>
                </a:lnTo>
                <a:lnTo>
                  <a:pt x="2072463" y="4807374"/>
                </a:lnTo>
                <a:lnTo>
                  <a:pt x="2120698" y="4795910"/>
                </a:lnTo>
                <a:lnTo>
                  <a:pt x="2168814" y="4783930"/>
                </a:lnTo>
                <a:lnTo>
                  <a:pt x="2216805" y="4771431"/>
                </a:lnTo>
                <a:lnTo>
                  <a:pt x="2264666" y="4758412"/>
                </a:lnTo>
                <a:lnTo>
                  <a:pt x="2312391" y="4744873"/>
                </a:lnTo>
                <a:lnTo>
                  <a:pt x="2359975" y="4730812"/>
                </a:lnTo>
                <a:lnTo>
                  <a:pt x="2407413" y="4716227"/>
                </a:lnTo>
                <a:lnTo>
                  <a:pt x="2454700" y="4701119"/>
                </a:lnTo>
                <a:lnTo>
                  <a:pt x="2501829" y="4685485"/>
                </a:lnTo>
                <a:lnTo>
                  <a:pt x="2548797" y="4669324"/>
                </a:lnTo>
                <a:lnTo>
                  <a:pt x="2595597" y="4652636"/>
                </a:lnTo>
                <a:lnTo>
                  <a:pt x="2642224" y="4635418"/>
                </a:lnTo>
                <a:lnTo>
                  <a:pt x="2688673" y="4617671"/>
                </a:lnTo>
                <a:lnTo>
                  <a:pt x="2734939" y="4599392"/>
                </a:lnTo>
                <a:lnTo>
                  <a:pt x="2876574" y="4541133"/>
                </a:lnTo>
                <a:lnTo>
                  <a:pt x="2971534" y="4500661"/>
                </a:lnTo>
                <a:lnTo>
                  <a:pt x="3018779" y="4479996"/>
                </a:lnTo>
                <a:lnTo>
                  <a:pt x="3065862" y="4459020"/>
                </a:lnTo>
                <a:lnTo>
                  <a:pt x="3112777" y="4437715"/>
                </a:lnTo>
                <a:lnTo>
                  <a:pt x="3159520" y="4416063"/>
                </a:lnTo>
                <a:lnTo>
                  <a:pt x="3206086" y="4394046"/>
                </a:lnTo>
                <a:lnTo>
                  <a:pt x="3252471" y="4371646"/>
                </a:lnTo>
                <a:lnTo>
                  <a:pt x="3298671" y="4348844"/>
                </a:lnTo>
                <a:lnTo>
                  <a:pt x="3337382" y="4327680"/>
                </a:lnTo>
                <a:lnTo>
                  <a:pt x="3375033" y="4304853"/>
                </a:lnTo>
                <a:lnTo>
                  <a:pt x="3416409" y="4277815"/>
                </a:lnTo>
                <a:lnTo>
                  <a:pt x="3706877" y="4092339"/>
                </a:lnTo>
                <a:lnTo>
                  <a:pt x="3748133" y="4065686"/>
                </a:lnTo>
                <a:lnTo>
                  <a:pt x="3789238" y="4038820"/>
                </a:lnTo>
                <a:lnTo>
                  <a:pt x="3872162" y="3983699"/>
                </a:lnTo>
                <a:lnTo>
                  <a:pt x="3913896" y="3955315"/>
                </a:lnTo>
                <a:lnTo>
                  <a:pt x="3955354" y="3926527"/>
                </a:lnTo>
                <a:lnTo>
                  <a:pt x="3996525" y="3897333"/>
                </a:lnTo>
                <a:lnTo>
                  <a:pt x="4037398" y="3867731"/>
                </a:lnTo>
                <a:lnTo>
                  <a:pt x="4077962" y="3837717"/>
                </a:lnTo>
                <a:lnTo>
                  <a:pt x="4118207" y="3807290"/>
                </a:lnTo>
                <a:lnTo>
                  <a:pt x="4158122" y="3776447"/>
                </a:lnTo>
                <a:lnTo>
                  <a:pt x="4197695" y="3745186"/>
                </a:lnTo>
                <a:lnTo>
                  <a:pt x="4236916" y="3713505"/>
                </a:lnTo>
                <a:lnTo>
                  <a:pt x="4267273" y="3686416"/>
                </a:lnTo>
                <a:lnTo>
                  <a:pt x="4295759" y="3657306"/>
                </a:lnTo>
                <a:lnTo>
                  <a:pt x="4322770" y="3626799"/>
                </a:lnTo>
                <a:lnTo>
                  <a:pt x="4383400" y="3553567"/>
                </a:lnTo>
                <a:lnTo>
                  <a:pt x="4417700" y="3511264"/>
                </a:lnTo>
                <a:lnTo>
                  <a:pt x="4451742" y="3468693"/>
                </a:lnTo>
                <a:lnTo>
                  <a:pt x="4553722" y="3340206"/>
                </a:lnTo>
                <a:lnTo>
                  <a:pt x="4571243" y="3318302"/>
                </a:lnTo>
                <a:lnTo>
                  <a:pt x="4587857" y="3295663"/>
                </a:lnTo>
                <a:lnTo>
                  <a:pt x="4602655" y="3271551"/>
                </a:lnTo>
                <a:lnTo>
                  <a:pt x="4614732" y="3245230"/>
                </a:lnTo>
                <a:lnTo>
                  <a:pt x="4634984" y="3196916"/>
                </a:lnTo>
                <a:lnTo>
                  <a:pt x="4656232" y="3149223"/>
                </a:lnTo>
                <a:lnTo>
                  <a:pt x="4678456" y="3102079"/>
                </a:lnTo>
                <a:lnTo>
                  <a:pt x="4701640" y="3055413"/>
                </a:lnTo>
                <a:lnTo>
                  <a:pt x="4725765" y="3009157"/>
                </a:lnTo>
                <a:lnTo>
                  <a:pt x="4750814" y="2963238"/>
                </a:lnTo>
                <a:lnTo>
                  <a:pt x="4776770" y="2917586"/>
                </a:lnTo>
                <a:lnTo>
                  <a:pt x="4783225" y="2906168"/>
                </a:lnTo>
                <a:lnTo>
                  <a:pt x="4789000" y="2894600"/>
                </a:lnTo>
                <a:lnTo>
                  <a:pt x="4794094" y="2882881"/>
                </a:lnTo>
                <a:lnTo>
                  <a:pt x="4798508" y="2871011"/>
                </a:lnTo>
                <a:lnTo>
                  <a:pt x="4817707" y="2821803"/>
                </a:lnTo>
                <a:lnTo>
                  <a:pt x="4839006" y="2773425"/>
                </a:lnTo>
                <a:lnTo>
                  <a:pt x="4861554" y="2725599"/>
                </a:lnTo>
                <a:lnTo>
                  <a:pt x="4884499" y="2678042"/>
                </a:lnTo>
                <a:lnTo>
                  <a:pt x="4906989" y="2630477"/>
                </a:lnTo>
                <a:lnTo>
                  <a:pt x="4927004" y="2586931"/>
                </a:lnTo>
                <a:lnTo>
                  <a:pt x="4946691" y="2543221"/>
                </a:lnTo>
                <a:lnTo>
                  <a:pt x="4965284" y="2499086"/>
                </a:lnTo>
                <a:lnTo>
                  <a:pt x="4982019" y="2454266"/>
                </a:lnTo>
                <a:lnTo>
                  <a:pt x="4996132" y="2408499"/>
                </a:lnTo>
                <a:lnTo>
                  <a:pt x="5009633" y="2358055"/>
                </a:lnTo>
                <a:lnTo>
                  <a:pt x="5021969" y="2307142"/>
                </a:lnTo>
                <a:lnTo>
                  <a:pt x="5032815" y="2255793"/>
                </a:lnTo>
                <a:lnTo>
                  <a:pt x="5041847" y="2204042"/>
                </a:lnTo>
                <a:lnTo>
                  <a:pt x="5048740" y="2151922"/>
                </a:lnTo>
                <a:lnTo>
                  <a:pt x="5053170" y="2099469"/>
                </a:lnTo>
                <a:lnTo>
                  <a:pt x="5056172" y="2051590"/>
                </a:lnTo>
                <a:lnTo>
                  <a:pt x="5059235" y="2003671"/>
                </a:lnTo>
                <a:lnTo>
                  <a:pt x="5062421" y="1955675"/>
                </a:lnTo>
                <a:lnTo>
                  <a:pt x="5065793" y="1907560"/>
                </a:lnTo>
                <a:lnTo>
                  <a:pt x="5069410" y="1859289"/>
                </a:lnTo>
                <a:lnTo>
                  <a:pt x="5073335" y="1810821"/>
                </a:lnTo>
                <a:lnTo>
                  <a:pt x="5078032" y="1756523"/>
                </a:lnTo>
                <a:lnTo>
                  <a:pt x="5083176" y="1702113"/>
                </a:lnTo>
                <a:lnTo>
                  <a:pt x="5093914" y="1593181"/>
                </a:lnTo>
                <a:lnTo>
                  <a:pt x="5099058" y="1538772"/>
                </a:lnTo>
                <a:lnTo>
                  <a:pt x="5103755" y="1484474"/>
                </a:lnTo>
                <a:lnTo>
                  <a:pt x="5110391" y="1447401"/>
                </a:lnTo>
                <a:lnTo>
                  <a:pt x="5120260" y="1411045"/>
                </a:lnTo>
                <a:lnTo>
                  <a:pt x="5130468" y="1374763"/>
                </a:lnTo>
                <a:lnTo>
                  <a:pt x="5138124" y="1337917"/>
                </a:lnTo>
                <a:lnTo>
                  <a:pt x="5146706" y="1290059"/>
                </a:lnTo>
                <a:lnTo>
                  <a:pt x="5155955" y="1242349"/>
                </a:lnTo>
                <a:lnTo>
                  <a:pt x="5165647" y="1194737"/>
                </a:lnTo>
                <a:lnTo>
                  <a:pt x="5185477" y="1099612"/>
                </a:lnTo>
                <a:lnTo>
                  <a:pt x="5195169" y="1052000"/>
                </a:lnTo>
                <a:lnTo>
                  <a:pt x="5204417" y="1004290"/>
                </a:lnTo>
                <a:lnTo>
                  <a:pt x="5215985" y="950880"/>
                </a:lnTo>
                <a:lnTo>
                  <a:pt x="5230789" y="898610"/>
                </a:lnTo>
                <a:lnTo>
                  <a:pt x="5249110" y="847647"/>
                </a:lnTo>
                <a:lnTo>
                  <a:pt x="5271228" y="798161"/>
                </a:lnTo>
                <a:lnTo>
                  <a:pt x="5297424" y="750318"/>
                </a:lnTo>
                <a:lnTo>
                  <a:pt x="5327976" y="704285"/>
                </a:lnTo>
                <a:lnTo>
                  <a:pt x="5355242" y="664495"/>
                </a:lnTo>
                <a:lnTo>
                  <a:pt x="5381657" y="624252"/>
                </a:lnTo>
                <a:lnTo>
                  <a:pt x="5407512" y="583674"/>
                </a:lnTo>
                <a:lnTo>
                  <a:pt x="5458706" y="501980"/>
                </a:lnTo>
                <a:lnTo>
                  <a:pt x="5484628" y="461099"/>
                </a:lnTo>
                <a:lnTo>
                  <a:pt x="5513480" y="419252"/>
                </a:lnTo>
                <a:lnTo>
                  <a:pt x="5544268" y="379387"/>
                </a:lnTo>
                <a:lnTo>
                  <a:pt x="5576702" y="341166"/>
                </a:lnTo>
                <a:lnTo>
                  <a:pt x="5610491" y="304249"/>
                </a:lnTo>
                <a:lnTo>
                  <a:pt x="5645345" y="268300"/>
                </a:lnTo>
                <a:lnTo>
                  <a:pt x="5676509" y="246029"/>
                </a:lnTo>
                <a:lnTo>
                  <a:pt x="5687454" y="241464"/>
                </a:lnTo>
                <a:lnTo>
                  <a:pt x="5704723" y="233721"/>
                </a:lnTo>
                <a:lnTo>
                  <a:pt x="5720271" y="223276"/>
                </a:lnTo>
                <a:lnTo>
                  <a:pt x="5735024" y="211585"/>
                </a:lnTo>
                <a:lnTo>
                  <a:pt x="5749910" y="200102"/>
                </a:lnTo>
                <a:lnTo>
                  <a:pt x="5761553" y="190101"/>
                </a:lnTo>
                <a:lnTo>
                  <a:pt x="5772949" y="178797"/>
                </a:lnTo>
                <a:lnTo>
                  <a:pt x="5784610" y="167908"/>
                </a:lnTo>
                <a:lnTo>
                  <a:pt x="5797048" y="159154"/>
                </a:lnTo>
                <a:lnTo>
                  <a:pt x="5835077" y="136233"/>
                </a:lnTo>
                <a:lnTo>
                  <a:pt x="5868871" y="109875"/>
                </a:lnTo>
                <a:lnTo>
                  <a:pt x="5899035" y="80572"/>
                </a:lnTo>
                <a:lnTo>
                  <a:pt x="5926175" y="48814"/>
                </a:lnTo>
                <a:lnTo>
                  <a:pt x="6005786" y="41707"/>
                </a:lnTo>
                <a:lnTo>
                  <a:pt x="6030786" y="37193"/>
                </a:lnTo>
                <a:lnTo>
                  <a:pt x="6053573" y="28976"/>
                </a:lnTo>
                <a:lnTo>
                  <a:pt x="6074732" y="16831"/>
                </a:lnTo>
                <a:lnTo>
                  <a:pt x="6094849" y="529"/>
                </a:lnTo>
                <a:lnTo>
                  <a:pt x="6095574" y="0"/>
                </a:lnTo>
                <a:close/>
              </a:path>
            </a:pathLst>
          </a:custGeom>
          <a:solidFill>
            <a:srgbClr val="CF61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037325" y="0"/>
            <a:ext cx="3251200" cy="2819400"/>
          </a:xfrm>
          <a:custGeom>
            <a:avLst/>
            <a:gdLst/>
            <a:ahLst/>
            <a:cxnLst/>
            <a:rect l="l" t="t" r="r" b="b"/>
            <a:pathLst>
              <a:path w="3251200" h="2819400">
                <a:moveTo>
                  <a:pt x="1405657" y="2476499"/>
                </a:moveTo>
                <a:lnTo>
                  <a:pt x="47539" y="2476499"/>
                </a:lnTo>
                <a:lnTo>
                  <a:pt x="38062" y="2463799"/>
                </a:lnTo>
                <a:lnTo>
                  <a:pt x="26914" y="2438399"/>
                </a:lnTo>
                <a:lnTo>
                  <a:pt x="17481" y="2412999"/>
                </a:lnTo>
                <a:lnTo>
                  <a:pt x="10950" y="2400299"/>
                </a:lnTo>
                <a:lnTo>
                  <a:pt x="8509" y="2374899"/>
                </a:lnTo>
                <a:lnTo>
                  <a:pt x="5849" y="2349499"/>
                </a:lnTo>
                <a:lnTo>
                  <a:pt x="2000" y="2311399"/>
                </a:lnTo>
                <a:lnTo>
                  <a:pt x="0" y="2285999"/>
                </a:lnTo>
                <a:lnTo>
                  <a:pt x="2880" y="2260599"/>
                </a:lnTo>
                <a:lnTo>
                  <a:pt x="4287" y="2247899"/>
                </a:lnTo>
                <a:lnTo>
                  <a:pt x="2880" y="2235199"/>
                </a:lnTo>
                <a:lnTo>
                  <a:pt x="5695" y="2235199"/>
                </a:lnTo>
                <a:lnTo>
                  <a:pt x="15919" y="2197099"/>
                </a:lnTo>
                <a:lnTo>
                  <a:pt x="20999" y="2158999"/>
                </a:lnTo>
                <a:lnTo>
                  <a:pt x="23703" y="2133599"/>
                </a:lnTo>
                <a:lnTo>
                  <a:pt x="26804" y="2095499"/>
                </a:lnTo>
                <a:lnTo>
                  <a:pt x="29201" y="2070099"/>
                </a:lnTo>
                <a:lnTo>
                  <a:pt x="32257" y="2057399"/>
                </a:lnTo>
                <a:lnTo>
                  <a:pt x="36105" y="2031999"/>
                </a:lnTo>
                <a:lnTo>
                  <a:pt x="40877" y="2019299"/>
                </a:lnTo>
                <a:lnTo>
                  <a:pt x="51783" y="1981199"/>
                </a:lnTo>
                <a:lnTo>
                  <a:pt x="61634" y="1943099"/>
                </a:lnTo>
                <a:lnTo>
                  <a:pt x="80280" y="1866899"/>
                </a:lnTo>
                <a:lnTo>
                  <a:pt x="90967" y="1828799"/>
                </a:lnTo>
                <a:lnTo>
                  <a:pt x="103501" y="1790699"/>
                </a:lnTo>
                <a:lnTo>
                  <a:pt x="117090" y="1752599"/>
                </a:lnTo>
                <a:lnTo>
                  <a:pt x="130942" y="1714499"/>
                </a:lnTo>
                <a:lnTo>
                  <a:pt x="149765" y="1663699"/>
                </a:lnTo>
                <a:lnTo>
                  <a:pt x="160034" y="1650999"/>
                </a:lnTo>
                <a:lnTo>
                  <a:pt x="171754" y="1625599"/>
                </a:lnTo>
                <a:lnTo>
                  <a:pt x="204649" y="1562099"/>
                </a:lnTo>
                <a:lnTo>
                  <a:pt x="223009" y="1536699"/>
                </a:lnTo>
                <a:lnTo>
                  <a:pt x="244932" y="1511299"/>
                </a:lnTo>
                <a:lnTo>
                  <a:pt x="262171" y="1498599"/>
                </a:lnTo>
                <a:lnTo>
                  <a:pt x="279411" y="1473199"/>
                </a:lnTo>
                <a:lnTo>
                  <a:pt x="295594" y="1460499"/>
                </a:lnTo>
                <a:lnTo>
                  <a:pt x="309667" y="1435099"/>
                </a:lnTo>
                <a:lnTo>
                  <a:pt x="313889" y="1435099"/>
                </a:lnTo>
                <a:lnTo>
                  <a:pt x="319518" y="1422399"/>
                </a:lnTo>
                <a:lnTo>
                  <a:pt x="326554" y="1422399"/>
                </a:lnTo>
                <a:lnTo>
                  <a:pt x="391289" y="1371599"/>
                </a:lnTo>
                <a:lnTo>
                  <a:pt x="424712" y="1358899"/>
                </a:lnTo>
                <a:lnTo>
                  <a:pt x="460246" y="1333499"/>
                </a:lnTo>
                <a:lnTo>
                  <a:pt x="584087" y="1282699"/>
                </a:lnTo>
                <a:lnTo>
                  <a:pt x="601678" y="1282699"/>
                </a:lnTo>
                <a:lnTo>
                  <a:pt x="610605" y="1269999"/>
                </a:lnTo>
                <a:lnTo>
                  <a:pt x="619269" y="1269999"/>
                </a:lnTo>
                <a:lnTo>
                  <a:pt x="749090" y="1231899"/>
                </a:lnTo>
                <a:lnTo>
                  <a:pt x="792364" y="1231899"/>
                </a:lnTo>
                <a:lnTo>
                  <a:pt x="806899" y="1219199"/>
                </a:lnTo>
                <a:lnTo>
                  <a:pt x="821037" y="1219199"/>
                </a:lnTo>
                <a:lnTo>
                  <a:pt x="834912" y="1206499"/>
                </a:lnTo>
                <a:lnTo>
                  <a:pt x="848655" y="1206499"/>
                </a:lnTo>
                <a:lnTo>
                  <a:pt x="888785" y="1193799"/>
                </a:lnTo>
                <a:lnTo>
                  <a:pt x="929046" y="1168399"/>
                </a:lnTo>
                <a:lnTo>
                  <a:pt x="1010493" y="1142999"/>
                </a:lnTo>
                <a:lnTo>
                  <a:pt x="1043410" y="1142999"/>
                </a:lnTo>
                <a:lnTo>
                  <a:pt x="1076459" y="1130299"/>
                </a:lnTo>
                <a:lnTo>
                  <a:pt x="1109244" y="1130299"/>
                </a:lnTo>
                <a:lnTo>
                  <a:pt x="1268025" y="1066799"/>
                </a:lnTo>
                <a:lnTo>
                  <a:pt x="1285440" y="1066799"/>
                </a:lnTo>
                <a:lnTo>
                  <a:pt x="1301799" y="1054099"/>
                </a:lnTo>
                <a:lnTo>
                  <a:pt x="1317104" y="1041399"/>
                </a:lnTo>
                <a:lnTo>
                  <a:pt x="1360026" y="1003299"/>
                </a:lnTo>
                <a:lnTo>
                  <a:pt x="1390810" y="977899"/>
                </a:lnTo>
                <a:lnTo>
                  <a:pt x="1423177" y="952499"/>
                </a:lnTo>
                <a:lnTo>
                  <a:pt x="1472344" y="927099"/>
                </a:lnTo>
                <a:lnTo>
                  <a:pt x="1487560" y="914399"/>
                </a:lnTo>
                <a:lnTo>
                  <a:pt x="1501721" y="901699"/>
                </a:lnTo>
                <a:lnTo>
                  <a:pt x="1514299" y="888999"/>
                </a:lnTo>
                <a:lnTo>
                  <a:pt x="1532813" y="863599"/>
                </a:lnTo>
                <a:lnTo>
                  <a:pt x="1552647" y="850899"/>
                </a:lnTo>
                <a:lnTo>
                  <a:pt x="1574064" y="825499"/>
                </a:lnTo>
                <a:lnTo>
                  <a:pt x="1597328" y="812799"/>
                </a:lnTo>
                <a:lnTo>
                  <a:pt x="1633280" y="787399"/>
                </a:lnTo>
                <a:lnTo>
                  <a:pt x="1664350" y="749299"/>
                </a:lnTo>
                <a:lnTo>
                  <a:pt x="1692518" y="723899"/>
                </a:lnTo>
                <a:lnTo>
                  <a:pt x="1719762" y="685799"/>
                </a:lnTo>
                <a:lnTo>
                  <a:pt x="1733549" y="660399"/>
                </a:lnTo>
                <a:lnTo>
                  <a:pt x="1747731" y="647699"/>
                </a:lnTo>
                <a:lnTo>
                  <a:pt x="1762706" y="634999"/>
                </a:lnTo>
                <a:lnTo>
                  <a:pt x="1778867" y="622299"/>
                </a:lnTo>
                <a:lnTo>
                  <a:pt x="1806199" y="596899"/>
                </a:lnTo>
                <a:lnTo>
                  <a:pt x="1829705" y="558799"/>
                </a:lnTo>
                <a:lnTo>
                  <a:pt x="1850309" y="533399"/>
                </a:lnTo>
                <a:lnTo>
                  <a:pt x="1868933" y="495299"/>
                </a:lnTo>
                <a:lnTo>
                  <a:pt x="1892429" y="457199"/>
                </a:lnTo>
                <a:lnTo>
                  <a:pt x="1916736" y="419099"/>
                </a:lnTo>
                <a:lnTo>
                  <a:pt x="1940975" y="368299"/>
                </a:lnTo>
                <a:lnTo>
                  <a:pt x="1964268" y="330199"/>
                </a:lnTo>
                <a:lnTo>
                  <a:pt x="1985737" y="292099"/>
                </a:lnTo>
                <a:lnTo>
                  <a:pt x="1988552" y="279399"/>
                </a:lnTo>
                <a:lnTo>
                  <a:pt x="1992774" y="279399"/>
                </a:lnTo>
                <a:lnTo>
                  <a:pt x="1996996" y="266699"/>
                </a:lnTo>
                <a:lnTo>
                  <a:pt x="2022481" y="228599"/>
                </a:lnTo>
                <a:lnTo>
                  <a:pt x="2043612" y="203199"/>
                </a:lnTo>
                <a:lnTo>
                  <a:pt x="2062896" y="152399"/>
                </a:lnTo>
                <a:lnTo>
                  <a:pt x="2082840" y="114299"/>
                </a:lnTo>
                <a:lnTo>
                  <a:pt x="2096803" y="76199"/>
                </a:lnTo>
                <a:lnTo>
                  <a:pt x="2114328" y="38099"/>
                </a:lnTo>
                <a:lnTo>
                  <a:pt x="2130534" y="0"/>
                </a:lnTo>
                <a:lnTo>
                  <a:pt x="2240002" y="0"/>
                </a:lnTo>
                <a:lnTo>
                  <a:pt x="2236253" y="12699"/>
                </a:lnTo>
                <a:lnTo>
                  <a:pt x="2222690" y="63499"/>
                </a:lnTo>
                <a:lnTo>
                  <a:pt x="2208088" y="101599"/>
                </a:lnTo>
                <a:lnTo>
                  <a:pt x="2192319" y="152399"/>
                </a:lnTo>
                <a:lnTo>
                  <a:pt x="2175610" y="203199"/>
                </a:lnTo>
                <a:lnTo>
                  <a:pt x="2157945" y="253999"/>
                </a:lnTo>
                <a:lnTo>
                  <a:pt x="2139307" y="304799"/>
                </a:lnTo>
                <a:lnTo>
                  <a:pt x="2119679" y="355599"/>
                </a:lnTo>
                <a:lnTo>
                  <a:pt x="2099045" y="393699"/>
                </a:lnTo>
                <a:lnTo>
                  <a:pt x="2077389" y="444499"/>
                </a:lnTo>
                <a:lnTo>
                  <a:pt x="2054694" y="495299"/>
                </a:lnTo>
                <a:lnTo>
                  <a:pt x="2031874" y="533399"/>
                </a:lnTo>
                <a:lnTo>
                  <a:pt x="2007229" y="571499"/>
                </a:lnTo>
                <a:lnTo>
                  <a:pt x="1980626" y="609599"/>
                </a:lnTo>
                <a:lnTo>
                  <a:pt x="1951929" y="647699"/>
                </a:lnTo>
                <a:lnTo>
                  <a:pt x="1921002" y="685799"/>
                </a:lnTo>
                <a:lnTo>
                  <a:pt x="1889085" y="723899"/>
                </a:lnTo>
                <a:lnTo>
                  <a:pt x="1857506" y="761999"/>
                </a:lnTo>
                <a:lnTo>
                  <a:pt x="1826264" y="800099"/>
                </a:lnTo>
                <a:lnTo>
                  <a:pt x="1795360" y="838199"/>
                </a:lnTo>
                <a:lnTo>
                  <a:pt x="1764794" y="876299"/>
                </a:lnTo>
                <a:lnTo>
                  <a:pt x="1732440" y="927099"/>
                </a:lnTo>
                <a:lnTo>
                  <a:pt x="1698756" y="965199"/>
                </a:lnTo>
                <a:lnTo>
                  <a:pt x="1663822" y="1003299"/>
                </a:lnTo>
                <a:lnTo>
                  <a:pt x="1627715" y="1028699"/>
                </a:lnTo>
                <a:lnTo>
                  <a:pt x="1590513" y="1066799"/>
                </a:lnTo>
                <a:lnTo>
                  <a:pt x="1552295" y="1104899"/>
                </a:lnTo>
                <a:lnTo>
                  <a:pt x="1512497" y="1130299"/>
                </a:lnTo>
                <a:lnTo>
                  <a:pt x="1471543" y="1168399"/>
                </a:lnTo>
                <a:lnTo>
                  <a:pt x="1429480" y="1193799"/>
                </a:lnTo>
                <a:lnTo>
                  <a:pt x="1386359" y="1219199"/>
                </a:lnTo>
                <a:lnTo>
                  <a:pt x="1342229" y="1244599"/>
                </a:lnTo>
                <a:lnTo>
                  <a:pt x="1297138" y="1269999"/>
                </a:lnTo>
                <a:lnTo>
                  <a:pt x="1251137" y="1295399"/>
                </a:lnTo>
                <a:lnTo>
                  <a:pt x="1158125" y="1333499"/>
                </a:lnTo>
                <a:lnTo>
                  <a:pt x="1125889" y="1346199"/>
                </a:lnTo>
                <a:lnTo>
                  <a:pt x="1072281" y="1371599"/>
                </a:lnTo>
                <a:lnTo>
                  <a:pt x="965591" y="1396999"/>
                </a:lnTo>
                <a:lnTo>
                  <a:pt x="911983" y="1422399"/>
                </a:lnTo>
                <a:lnTo>
                  <a:pt x="756450" y="1460499"/>
                </a:lnTo>
                <a:lnTo>
                  <a:pt x="705281" y="1485899"/>
                </a:lnTo>
                <a:lnTo>
                  <a:pt x="654450" y="1498599"/>
                </a:lnTo>
                <a:lnTo>
                  <a:pt x="488391" y="1562099"/>
                </a:lnTo>
                <a:lnTo>
                  <a:pt x="454617" y="1587499"/>
                </a:lnTo>
                <a:lnTo>
                  <a:pt x="387067" y="1612899"/>
                </a:lnTo>
                <a:lnTo>
                  <a:pt x="368619" y="1625599"/>
                </a:lnTo>
                <a:lnTo>
                  <a:pt x="351357" y="1638299"/>
                </a:lnTo>
                <a:lnTo>
                  <a:pt x="335416" y="1650999"/>
                </a:lnTo>
                <a:lnTo>
                  <a:pt x="320925" y="1663699"/>
                </a:lnTo>
                <a:lnTo>
                  <a:pt x="306127" y="1676399"/>
                </a:lnTo>
                <a:lnTo>
                  <a:pt x="291196" y="1701799"/>
                </a:lnTo>
                <a:lnTo>
                  <a:pt x="276002" y="1714499"/>
                </a:lnTo>
                <a:lnTo>
                  <a:pt x="260412" y="1727199"/>
                </a:lnTo>
                <a:lnTo>
                  <a:pt x="249220" y="1739899"/>
                </a:lnTo>
                <a:lnTo>
                  <a:pt x="238423" y="1752599"/>
                </a:lnTo>
                <a:lnTo>
                  <a:pt x="227363" y="1765299"/>
                </a:lnTo>
                <a:lnTo>
                  <a:pt x="215379" y="1777999"/>
                </a:lnTo>
                <a:lnTo>
                  <a:pt x="203725" y="1790699"/>
                </a:lnTo>
                <a:lnTo>
                  <a:pt x="193918" y="1803399"/>
                </a:lnTo>
                <a:lnTo>
                  <a:pt x="185694" y="1816099"/>
                </a:lnTo>
                <a:lnTo>
                  <a:pt x="178790" y="1841499"/>
                </a:lnTo>
                <a:lnTo>
                  <a:pt x="164585" y="1879599"/>
                </a:lnTo>
                <a:lnTo>
                  <a:pt x="151700" y="1917699"/>
                </a:lnTo>
                <a:lnTo>
                  <a:pt x="140397" y="1955799"/>
                </a:lnTo>
                <a:lnTo>
                  <a:pt x="130942" y="2006599"/>
                </a:lnTo>
                <a:lnTo>
                  <a:pt x="121361" y="2057399"/>
                </a:lnTo>
                <a:lnTo>
                  <a:pt x="111375" y="2108199"/>
                </a:lnTo>
                <a:lnTo>
                  <a:pt x="101254" y="2158999"/>
                </a:lnTo>
                <a:lnTo>
                  <a:pt x="91268" y="2197099"/>
                </a:lnTo>
                <a:lnTo>
                  <a:pt x="81687" y="2247899"/>
                </a:lnTo>
                <a:lnTo>
                  <a:pt x="80280" y="2260599"/>
                </a:lnTo>
                <a:lnTo>
                  <a:pt x="80280" y="2273299"/>
                </a:lnTo>
                <a:lnTo>
                  <a:pt x="78873" y="2273299"/>
                </a:lnTo>
                <a:lnTo>
                  <a:pt x="79313" y="2285999"/>
                </a:lnTo>
                <a:lnTo>
                  <a:pt x="82391" y="2285999"/>
                </a:lnTo>
                <a:lnTo>
                  <a:pt x="87580" y="2298699"/>
                </a:lnTo>
                <a:lnTo>
                  <a:pt x="109833" y="2298699"/>
                </a:lnTo>
                <a:lnTo>
                  <a:pt x="150182" y="2311399"/>
                </a:lnTo>
                <a:lnTo>
                  <a:pt x="775477" y="2311399"/>
                </a:lnTo>
                <a:lnTo>
                  <a:pt x="807141" y="2324099"/>
                </a:lnTo>
                <a:lnTo>
                  <a:pt x="902133" y="2324099"/>
                </a:lnTo>
                <a:lnTo>
                  <a:pt x="969506" y="2336799"/>
                </a:lnTo>
                <a:lnTo>
                  <a:pt x="1035824" y="2336799"/>
                </a:lnTo>
                <a:lnTo>
                  <a:pt x="1072985" y="2349499"/>
                </a:lnTo>
                <a:lnTo>
                  <a:pt x="1559332" y="2349499"/>
                </a:lnTo>
                <a:lnTo>
                  <a:pt x="1660251" y="2374899"/>
                </a:lnTo>
                <a:lnTo>
                  <a:pt x="1857676" y="2374899"/>
                </a:lnTo>
                <a:lnTo>
                  <a:pt x="1907524" y="2387599"/>
                </a:lnTo>
                <a:lnTo>
                  <a:pt x="1957769" y="2387599"/>
                </a:lnTo>
                <a:lnTo>
                  <a:pt x="2008277" y="2400299"/>
                </a:lnTo>
                <a:lnTo>
                  <a:pt x="2071802" y="2412999"/>
                </a:lnTo>
                <a:lnTo>
                  <a:pt x="2215653" y="2412999"/>
                </a:lnTo>
                <a:lnTo>
                  <a:pt x="2319264" y="2438399"/>
                </a:lnTo>
                <a:lnTo>
                  <a:pt x="2371861" y="2438399"/>
                </a:lnTo>
                <a:lnTo>
                  <a:pt x="2379425" y="2451099"/>
                </a:lnTo>
                <a:lnTo>
                  <a:pt x="2392442" y="2451099"/>
                </a:lnTo>
                <a:lnTo>
                  <a:pt x="2411352" y="2463799"/>
                </a:lnTo>
                <a:lnTo>
                  <a:pt x="1458007" y="2463799"/>
                </a:lnTo>
                <a:lnTo>
                  <a:pt x="1405657" y="2476499"/>
                </a:lnTo>
                <a:close/>
              </a:path>
              <a:path w="3251200" h="2819400">
                <a:moveTo>
                  <a:pt x="535238" y="2311399"/>
                </a:moveTo>
                <a:lnTo>
                  <a:pt x="327456" y="2311399"/>
                </a:lnTo>
                <a:lnTo>
                  <a:pt x="380911" y="2298699"/>
                </a:lnTo>
                <a:lnTo>
                  <a:pt x="485578" y="2298699"/>
                </a:lnTo>
                <a:lnTo>
                  <a:pt x="535238" y="2311399"/>
                </a:lnTo>
                <a:close/>
              </a:path>
              <a:path w="3251200" h="2819400">
                <a:moveTo>
                  <a:pt x="2431846" y="2476499"/>
                </a:moveTo>
                <a:lnTo>
                  <a:pt x="1693023" y="2476499"/>
                </a:lnTo>
                <a:lnTo>
                  <a:pt x="1661359" y="2463799"/>
                </a:lnTo>
                <a:lnTo>
                  <a:pt x="2411352" y="2463799"/>
                </a:lnTo>
                <a:lnTo>
                  <a:pt x="2431846" y="2476499"/>
                </a:lnTo>
                <a:close/>
              </a:path>
              <a:path w="3251200" h="2819400">
                <a:moveTo>
                  <a:pt x="1076635" y="2489199"/>
                </a:moveTo>
                <a:lnTo>
                  <a:pt x="72299" y="2489199"/>
                </a:lnTo>
                <a:lnTo>
                  <a:pt x="58995" y="2476499"/>
                </a:lnTo>
                <a:lnTo>
                  <a:pt x="1196253" y="2476499"/>
                </a:lnTo>
                <a:lnTo>
                  <a:pt x="1076635" y="2489199"/>
                </a:lnTo>
                <a:close/>
              </a:path>
              <a:path w="3251200" h="2819400">
                <a:moveTo>
                  <a:pt x="2475472" y="2489199"/>
                </a:moveTo>
                <a:lnTo>
                  <a:pt x="1857675" y="2489199"/>
                </a:lnTo>
                <a:lnTo>
                  <a:pt x="1807013" y="2476499"/>
                </a:lnTo>
                <a:lnTo>
                  <a:pt x="2453395" y="2476499"/>
                </a:lnTo>
                <a:lnTo>
                  <a:pt x="2475472" y="2489199"/>
                </a:lnTo>
                <a:close/>
              </a:path>
              <a:path w="3251200" h="2819400">
                <a:moveTo>
                  <a:pt x="401844" y="2501899"/>
                </a:moveTo>
                <a:lnTo>
                  <a:pt x="198278" y="2501899"/>
                </a:lnTo>
                <a:lnTo>
                  <a:pt x="142899" y="2489199"/>
                </a:lnTo>
                <a:lnTo>
                  <a:pt x="420358" y="2489199"/>
                </a:lnTo>
                <a:lnTo>
                  <a:pt x="401844" y="2501899"/>
                </a:lnTo>
                <a:close/>
              </a:path>
              <a:path w="3251200" h="2819400">
                <a:moveTo>
                  <a:pt x="579645" y="2501899"/>
                </a:moveTo>
                <a:lnTo>
                  <a:pt x="485797" y="2501899"/>
                </a:lnTo>
                <a:lnTo>
                  <a:pt x="439137" y="2489199"/>
                </a:lnTo>
                <a:lnTo>
                  <a:pt x="626305" y="2489199"/>
                </a:lnTo>
                <a:lnTo>
                  <a:pt x="579645" y="2501899"/>
                </a:lnTo>
                <a:close/>
              </a:path>
              <a:path w="3251200" h="2819400">
                <a:moveTo>
                  <a:pt x="2631218" y="2501899"/>
                </a:moveTo>
                <a:lnTo>
                  <a:pt x="1958999" y="2501899"/>
                </a:lnTo>
                <a:lnTo>
                  <a:pt x="1908337" y="2489199"/>
                </a:lnTo>
                <a:lnTo>
                  <a:pt x="2579082" y="2489199"/>
                </a:lnTo>
                <a:lnTo>
                  <a:pt x="2631218" y="2501899"/>
                </a:lnTo>
                <a:close/>
              </a:path>
              <a:path w="3251200" h="2819400">
                <a:moveTo>
                  <a:pt x="2708025" y="2501899"/>
                </a:moveTo>
                <a:lnTo>
                  <a:pt x="2631218" y="2501899"/>
                </a:lnTo>
                <a:lnTo>
                  <a:pt x="2683749" y="2489199"/>
                </a:lnTo>
                <a:lnTo>
                  <a:pt x="2708025" y="2501899"/>
                </a:lnTo>
                <a:close/>
              </a:path>
              <a:path w="3251200" h="2819400">
                <a:moveTo>
                  <a:pt x="2803016" y="2514599"/>
                </a:moveTo>
                <a:lnTo>
                  <a:pt x="2057092" y="2514599"/>
                </a:lnTo>
                <a:lnTo>
                  <a:pt x="2009661" y="2501899"/>
                </a:lnTo>
                <a:lnTo>
                  <a:pt x="2780851" y="2501899"/>
                </a:lnTo>
                <a:lnTo>
                  <a:pt x="2803016" y="2514599"/>
                </a:lnTo>
                <a:close/>
              </a:path>
              <a:path w="3251200" h="2819400">
                <a:moveTo>
                  <a:pt x="3026598" y="2527299"/>
                </a:moveTo>
                <a:lnTo>
                  <a:pt x="2200060" y="2527299"/>
                </a:lnTo>
                <a:lnTo>
                  <a:pt x="2152427" y="2514599"/>
                </a:lnTo>
                <a:lnTo>
                  <a:pt x="3004807" y="2514599"/>
                </a:lnTo>
                <a:lnTo>
                  <a:pt x="3026598" y="2527299"/>
                </a:lnTo>
                <a:close/>
              </a:path>
              <a:path w="3251200" h="2819400">
                <a:moveTo>
                  <a:pt x="3084604" y="2552699"/>
                </a:moveTo>
                <a:lnTo>
                  <a:pt x="2370413" y="2552699"/>
                </a:lnTo>
                <a:lnTo>
                  <a:pt x="2320670" y="2539999"/>
                </a:lnTo>
                <a:lnTo>
                  <a:pt x="2265456" y="2539999"/>
                </a:lnTo>
                <a:lnTo>
                  <a:pt x="2247491" y="2527299"/>
                </a:lnTo>
                <a:lnTo>
                  <a:pt x="3047597" y="2527299"/>
                </a:lnTo>
                <a:lnTo>
                  <a:pt x="3067937" y="2539999"/>
                </a:lnTo>
                <a:lnTo>
                  <a:pt x="3084604" y="2552699"/>
                </a:lnTo>
                <a:close/>
              </a:path>
              <a:path w="3251200" h="2819400">
                <a:moveTo>
                  <a:pt x="3250674" y="2819399"/>
                </a:moveTo>
                <a:lnTo>
                  <a:pt x="3200220" y="2768599"/>
                </a:lnTo>
                <a:lnTo>
                  <a:pt x="3163411" y="2743199"/>
                </a:lnTo>
                <a:lnTo>
                  <a:pt x="3123172" y="2717799"/>
                </a:lnTo>
                <a:lnTo>
                  <a:pt x="3080294" y="2692399"/>
                </a:lnTo>
                <a:lnTo>
                  <a:pt x="3035568" y="2666999"/>
                </a:lnTo>
                <a:lnTo>
                  <a:pt x="3019715" y="2666999"/>
                </a:lnTo>
                <a:lnTo>
                  <a:pt x="3003729" y="2654299"/>
                </a:lnTo>
                <a:lnTo>
                  <a:pt x="2970833" y="2654299"/>
                </a:lnTo>
                <a:lnTo>
                  <a:pt x="2886397" y="2628899"/>
                </a:lnTo>
                <a:lnTo>
                  <a:pt x="2844178" y="2628899"/>
                </a:lnTo>
                <a:lnTo>
                  <a:pt x="2801960" y="2616199"/>
                </a:lnTo>
                <a:lnTo>
                  <a:pt x="2727902" y="2616199"/>
                </a:lnTo>
                <a:lnTo>
                  <a:pt x="2690543" y="2603499"/>
                </a:lnTo>
                <a:lnTo>
                  <a:pt x="2624884" y="2603499"/>
                </a:lnTo>
                <a:lnTo>
                  <a:pt x="2616199" y="2590799"/>
                </a:lnTo>
                <a:lnTo>
                  <a:pt x="2567042" y="2590799"/>
                </a:lnTo>
                <a:lnTo>
                  <a:pt x="2419805" y="2552699"/>
                </a:lnTo>
                <a:lnTo>
                  <a:pt x="3101008" y="2552699"/>
                </a:lnTo>
                <a:lnTo>
                  <a:pt x="3117411" y="2565399"/>
                </a:lnTo>
                <a:lnTo>
                  <a:pt x="3134079" y="2578099"/>
                </a:lnTo>
                <a:lnTo>
                  <a:pt x="3159915" y="2590799"/>
                </a:lnTo>
                <a:lnTo>
                  <a:pt x="3184565" y="2603499"/>
                </a:lnTo>
                <a:lnTo>
                  <a:pt x="3207895" y="2628899"/>
                </a:lnTo>
                <a:lnTo>
                  <a:pt x="3229773" y="2641599"/>
                </a:lnTo>
                <a:lnTo>
                  <a:pt x="3250674" y="2666999"/>
                </a:lnTo>
                <a:lnTo>
                  <a:pt x="3250674" y="2819399"/>
                </a:lnTo>
                <a:close/>
              </a:path>
            </a:pathLst>
          </a:custGeom>
          <a:solidFill>
            <a:srgbClr val="EFD5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0381" y="962088"/>
            <a:ext cx="15647236" cy="1503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0381" y="3545196"/>
            <a:ext cx="14570710" cy="246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D5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1859" y="16329"/>
            <a:ext cx="14090965" cy="102984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124180" y="0"/>
            <a:ext cx="3164205" cy="10213340"/>
            <a:chOff x="15124180" y="0"/>
            <a:chExt cx="3164205" cy="10213340"/>
          </a:xfrm>
        </p:grpSpPr>
        <p:sp>
          <p:nvSpPr>
            <p:cNvPr id="5" name="object 5"/>
            <p:cNvSpPr/>
            <p:nvPr/>
          </p:nvSpPr>
          <p:spPr>
            <a:xfrm>
              <a:off x="15541347" y="92959"/>
              <a:ext cx="2747010" cy="10119995"/>
            </a:xfrm>
            <a:custGeom>
              <a:avLst/>
              <a:gdLst/>
              <a:ahLst/>
              <a:cxnLst/>
              <a:rect l="l" t="t" r="r" b="b"/>
              <a:pathLst>
                <a:path w="2747009" h="10119995">
                  <a:moveTo>
                    <a:pt x="22116" y="4949530"/>
                  </a:moveTo>
                  <a:lnTo>
                    <a:pt x="14860" y="4856507"/>
                  </a:lnTo>
                  <a:lnTo>
                    <a:pt x="8951" y="4763340"/>
                  </a:lnTo>
                  <a:lnTo>
                    <a:pt x="4459" y="4670069"/>
                  </a:lnTo>
                  <a:lnTo>
                    <a:pt x="1452" y="4576729"/>
                  </a:lnTo>
                  <a:lnTo>
                    <a:pt x="0" y="4483357"/>
                  </a:lnTo>
                  <a:lnTo>
                    <a:pt x="170" y="4389989"/>
                  </a:lnTo>
                  <a:lnTo>
                    <a:pt x="2034" y="4296662"/>
                  </a:lnTo>
                  <a:lnTo>
                    <a:pt x="5659" y="4203413"/>
                  </a:lnTo>
                  <a:lnTo>
                    <a:pt x="8153" y="4156829"/>
                  </a:lnTo>
                  <a:lnTo>
                    <a:pt x="11114" y="4110278"/>
                  </a:lnTo>
                  <a:lnTo>
                    <a:pt x="14550" y="4063765"/>
                  </a:lnTo>
                  <a:lnTo>
                    <a:pt x="18469" y="4017295"/>
                  </a:lnTo>
                  <a:lnTo>
                    <a:pt x="22880" y="3970871"/>
                  </a:lnTo>
                  <a:lnTo>
                    <a:pt x="27793" y="3924499"/>
                  </a:lnTo>
                  <a:lnTo>
                    <a:pt x="33214" y="3878183"/>
                  </a:lnTo>
                  <a:lnTo>
                    <a:pt x="39154" y="3831927"/>
                  </a:lnTo>
                  <a:lnTo>
                    <a:pt x="45620" y="3785737"/>
                  </a:lnTo>
                  <a:lnTo>
                    <a:pt x="52621" y="3739617"/>
                  </a:lnTo>
                  <a:lnTo>
                    <a:pt x="60167" y="3693571"/>
                  </a:lnTo>
                  <a:lnTo>
                    <a:pt x="68265" y="3647604"/>
                  </a:lnTo>
                  <a:lnTo>
                    <a:pt x="76924" y="3601720"/>
                  </a:lnTo>
                  <a:lnTo>
                    <a:pt x="86153" y="3555925"/>
                  </a:lnTo>
                  <a:lnTo>
                    <a:pt x="95960" y="3510222"/>
                  </a:lnTo>
                  <a:lnTo>
                    <a:pt x="106354" y="3464617"/>
                  </a:lnTo>
                  <a:lnTo>
                    <a:pt x="117344" y="3419113"/>
                  </a:lnTo>
                  <a:lnTo>
                    <a:pt x="128939" y="3373716"/>
                  </a:lnTo>
                  <a:lnTo>
                    <a:pt x="141146" y="3328430"/>
                  </a:lnTo>
                  <a:lnTo>
                    <a:pt x="153975" y="3283260"/>
                  </a:lnTo>
                  <a:lnTo>
                    <a:pt x="167434" y="3238210"/>
                  </a:lnTo>
                  <a:lnTo>
                    <a:pt x="181531" y="3193284"/>
                  </a:lnTo>
                  <a:lnTo>
                    <a:pt x="196277" y="3148488"/>
                  </a:lnTo>
                  <a:lnTo>
                    <a:pt x="211678" y="3103826"/>
                  </a:lnTo>
                  <a:lnTo>
                    <a:pt x="227744" y="3059302"/>
                  </a:lnTo>
                  <a:lnTo>
                    <a:pt x="244483" y="3014921"/>
                  </a:lnTo>
                  <a:lnTo>
                    <a:pt x="261904" y="2970688"/>
                  </a:lnTo>
                  <a:lnTo>
                    <a:pt x="280016" y="2926608"/>
                  </a:lnTo>
                  <a:lnTo>
                    <a:pt x="298827" y="2882684"/>
                  </a:lnTo>
                  <a:lnTo>
                    <a:pt x="318346" y="2838921"/>
                  </a:lnTo>
                  <a:lnTo>
                    <a:pt x="338581" y="2795325"/>
                  </a:lnTo>
                  <a:lnTo>
                    <a:pt x="359541" y="2751899"/>
                  </a:lnTo>
                  <a:lnTo>
                    <a:pt x="381235" y="2708648"/>
                  </a:lnTo>
                  <a:lnTo>
                    <a:pt x="403672" y="2665577"/>
                  </a:lnTo>
                  <a:lnTo>
                    <a:pt x="426859" y="2622690"/>
                  </a:lnTo>
                  <a:lnTo>
                    <a:pt x="450806" y="2579992"/>
                  </a:lnTo>
                  <a:lnTo>
                    <a:pt x="475521" y="2537487"/>
                  </a:lnTo>
                  <a:lnTo>
                    <a:pt x="501013" y="2495181"/>
                  </a:lnTo>
                  <a:lnTo>
                    <a:pt x="527291" y="2453077"/>
                  </a:lnTo>
                  <a:lnTo>
                    <a:pt x="554362" y="2411180"/>
                  </a:lnTo>
                  <a:lnTo>
                    <a:pt x="582237" y="2369495"/>
                  </a:lnTo>
                  <a:lnTo>
                    <a:pt x="610922" y="2328027"/>
                  </a:lnTo>
                  <a:lnTo>
                    <a:pt x="640428" y="2286779"/>
                  </a:lnTo>
                  <a:lnTo>
                    <a:pt x="670762" y="2245757"/>
                  </a:lnTo>
                  <a:lnTo>
                    <a:pt x="701934" y="2204965"/>
                  </a:lnTo>
                  <a:lnTo>
                    <a:pt x="733951" y="2164407"/>
                  </a:lnTo>
                  <a:lnTo>
                    <a:pt x="766823" y="2124089"/>
                  </a:lnTo>
                  <a:lnTo>
                    <a:pt x="800558" y="2084015"/>
                  </a:lnTo>
                  <a:lnTo>
                    <a:pt x="835165" y="2044189"/>
                  </a:lnTo>
                  <a:lnTo>
                    <a:pt x="870652" y="2004616"/>
                  </a:lnTo>
                  <a:lnTo>
                    <a:pt x="907028" y="1965300"/>
                  </a:lnTo>
                  <a:lnTo>
                    <a:pt x="944301" y="1926247"/>
                  </a:lnTo>
                  <a:lnTo>
                    <a:pt x="982481" y="1887461"/>
                  </a:lnTo>
                  <a:lnTo>
                    <a:pt x="1021576" y="1848945"/>
                  </a:lnTo>
                  <a:lnTo>
                    <a:pt x="1090013" y="1782267"/>
                  </a:lnTo>
                  <a:lnTo>
                    <a:pt x="1156618" y="1716825"/>
                  </a:lnTo>
                  <a:lnTo>
                    <a:pt x="1221430" y="1652610"/>
                  </a:lnTo>
                  <a:lnTo>
                    <a:pt x="1284485" y="1589611"/>
                  </a:lnTo>
                  <a:lnTo>
                    <a:pt x="1405480" y="1467221"/>
                  </a:lnTo>
                  <a:lnTo>
                    <a:pt x="1519903" y="1349571"/>
                  </a:lnTo>
                  <a:lnTo>
                    <a:pt x="1628056" y="1236580"/>
                  </a:lnTo>
                  <a:lnTo>
                    <a:pt x="1730242" y="1128163"/>
                  </a:lnTo>
                  <a:lnTo>
                    <a:pt x="1826763" y="1024238"/>
                  </a:lnTo>
                  <a:lnTo>
                    <a:pt x="1917919" y="924722"/>
                  </a:lnTo>
                  <a:lnTo>
                    <a:pt x="2004012" y="829532"/>
                  </a:lnTo>
                  <a:lnTo>
                    <a:pt x="2124321" y="694677"/>
                  </a:lnTo>
                  <a:lnTo>
                    <a:pt x="2400522" y="379609"/>
                  </a:lnTo>
                  <a:lnTo>
                    <a:pt x="2546727" y="213799"/>
                  </a:lnTo>
                  <a:lnTo>
                    <a:pt x="2600838" y="153812"/>
                  </a:lnTo>
                  <a:lnTo>
                    <a:pt x="2627108" y="125135"/>
                  </a:lnTo>
                  <a:lnTo>
                    <a:pt x="2678265" y="70362"/>
                  </a:lnTo>
                  <a:lnTo>
                    <a:pt x="2727830" y="18961"/>
                  </a:lnTo>
                  <a:lnTo>
                    <a:pt x="2746651" y="0"/>
                  </a:lnTo>
                  <a:lnTo>
                    <a:pt x="2746651" y="10119933"/>
                  </a:lnTo>
                  <a:lnTo>
                    <a:pt x="2703580" y="10094557"/>
                  </a:lnTo>
                  <a:lnTo>
                    <a:pt x="2660803" y="10068792"/>
                  </a:lnTo>
                  <a:lnTo>
                    <a:pt x="2618316" y="10042641"/>
                  </a:lnTo>
                  <a:lnTo>
                    <a:pt x="2576123" y="10016106"/>
                  </a:lnTo>
                  <a:lnTo>
                    <a:pt x="2534227" y="9989193"/>
                  </a:lnTo>
                  <a:lnTo>
                    <a:pt x="2492630" y="9961905"/>
                  </a:lnTo>
                  <a:lnTo>
                    <a:pt x="2451336" y="9934247"/>
                  </a:lnTo>
                  <a:lnTo>
                    <a:pt x="2410347" y="9906224"/>
                  </a:lnTo>
                  <a:lnTo>
                    <a:pt x="2369667" y="9877838"/>
                  </a:lnTo>
                  <a:lnTo>
                    <a:pt x="2329299" y="9849095"/>
                  </a:lnTo>
                  <a:lnTo>
                    <a:pt x="2289245" y="9819999"/>
                  </a:lnTo>
                  <a:lnTo>
                    <a:pt x="2249509" y="9790554"/>
                  </a:lnTo>
                  <a:lnTo>
                    <a:pt x="2210094" y="9760765"/>
                  </a:lnTo>
                  <a:lnTo>
                    <a:pt x="2171003" y="9730635"/>
                  </a:lnTo>
                  <a:lnTo>
                    <a:pt x="2132238" y="9700170"/>
                  </a:lnTo>
                  <a:lnTo>
                    <a:pt x="2093804" y="9669372"/>
                  </a:lnTo>
                  <a:lnTo>
                    <a:pt x="2055702" y="9638247"/>
                  </a:lnTo>
                  <a:lnTo>
                    <a:pt x="2017936" y="9606799"/>
                  </a:lnTo>
                  <a:lnTo>
                    <a:pt x="1980510" y="9575031"/>
                  </a:lnTo>
                  <a:lnTo>
                    <a:pt x="1943425" y="9542949"/>
                  </a:lnTo>
                  <a:lnTo>
                    <a:pt x="1906686" y="9510557"/>
                  </a:lnTo>
                  <a:lnTo>
                    <a:pt x="1870295" y="9477858"/>
                  </a:lnTo>
                  <a:lnTo>
                    <a:pt x="1834254" y="9444858"/>
                  </a:lnTo>
                  <a:lnTo>
                    <a:pt x="1798568" y="9411559"/>
                  </a:lnTo>
                  <a:lnTo>
                    <a:pt x="1763240" y="9377968"/>
                  </a:lnTo>
                  <a:lnTo>
                    <a:pt x="1728271" y="9344087"/>
                  </a:lnTo>
                  <a:lnTo>
                    <a:pt x="1693666" y="9309921"/>
                  </a:lnTo>
                  <a:lnTo>
                    <a:pt x="1659427" y="9275475"/>
                  </a:lnTo>
                  <a:lnTo>
                    <a:pt x="1625558" y="9240752"/>
                  </a:lnTo>
                  <a:lnTo>
                    <a:pt x="1592060" y="9205758"/>
                  </a:lnTo>
                  <a:lnTo>
                    <a:pt x="1558939" y="9170495"/>
                  </a:lnTo>
                  <a:lnTo>
                    <a:pt x="1526196" y="9134969"/>
                  </a:lnTo>
                  <a:lnTo>
                    <a:pt x="1493834" y="9099184"/>
                  </a:lnTo>
                  <a:lnTo>
                    <a:pt x="1461857" y="9063143"/>
                  </a:lnTo>
                  <a:lnTo>
                    <a:pt x="1430267" y="9026852"/>
                  </a:lnTo>
                  <a:lnTo>
                    <a:pt x="1399068" y="8990315"/>
                  </a:lnTo>
                  <a:lnTo>
                    <a:pt x="1368263" y="8953535"/>
                  </a:lnTo>
                  <a:lnTo>
                    <a:pt x="1337854" y="8916517"/>
                  </a:lnTo>
                  <a:lnTo>
                    <a:pt x="1307846" y="8879266"/>
                  </a:lnTo>
                  <a:lnTo>
                    <a:pt x="1278240" y="8841785"/>
                  </a:lnTo>
                  <a:lnTo>
                    <a:pt x="1249039" y="8804079"/>
                  </a:lnTo>
                  <a:lnTo>
                    <a:pt x="1220248" y="8766152"/>
                  </a:lnTo>
                  <a:lnTo>
                    <a:pt x="1191868" y="8728009"/>
                  </a:lnTo>
                  <a:lnTo>
                    <a:pt x="1163903" y="8689653"/>
                  </a:lnTo>
                  <a:lnTo>
                    <a:pt x="1136357" y="8651089"/>
                  </a:lnTo>
                  <a:lnTo>
                    <a:pt x="1109231" y="8612322"/>
                  </a:lnTo>
                  <a:lnTo>
                    <a:pt x="1082529" y="8573354"/>
                  </a:lnTo>
                  <a:lnTo>
                    <a:pt x="1056254" y="8534192"/>
                  </a:lnTo>
                  <a:lnTo>
                    <a:pt x="1030410" y="8494838"/>
                  </a:lnTo>
                  <a:lnTo>
                    <a:pt x="1004998" y="8455298"/>
                  </a:lnTo>
                  <a:lnTo>
                    <a:pt x="980023" y="8415575"/>
                  </a:lnTo>
                  <a:lnTo>
                    <a:pt x="955487" y="8375674"/>
                  </a:lnTo>
                  <a:lnTo>
                    <a:pt x="931393" y="8335599"/>
                  </a:lnTo>
                  <a:lnTo>
                    <a:pt x="907744" y="8295355"/>
                  </a:lnTo>
                  <a:lnTo>
                    <a:pt x="884544" y="8254944"/>
                  </a:lnTo>
                  <a:lnTo>
                    <a:pt x="861795" y="8214373"/>
                  </a:lnTo>
                  <a:lnTo>
                    <a:pt x="839500" y="8173645"/>
                  </a:lnTo>
                  <a:lnTo>
                    <a:pt x="817663" y="8132764"/>
                  </a:lnTo>
                  <a:lnTo>
                    <a:pt x="796286" y="8091735"/>
                  </a:lnTo>
                  <a:lnTo>
                    <a:pt x="775373" y="8050562"/>
                  </a:lnTo>
                  <a:lnTo>
                    <a:pt x="754926" y="8009248"/>
                  </a:lnTo>
                  <a:lnTo>
                    <a:pt x="734948" y="7967800"/>
                  </a:lnTo>
                  <a:lnTo>
                    <a:pt x="715444" y="7926220"/>
                  </a:lnTo>
                  <a:lnTo>
                    <a:pt x="696415" y="7884513"/>
                  </a:lnTo>
                  <a:lnTo>
                    <a:pt x="677864" y="7842683"/>
                  </a:lnTo>
                  <a:lnTo>
                    <a:pt x="659795" y="7800734"/>
                  </a:lnTo>
                  <a:lnTo>
                    <a:pt x="642211" y="7758672"/>
                  </a:lnTo>
                  <a:lnTo>
                    <a:pt x="625115" y="7716499"/>
                  </a:lnTo>
                  <a:lnTo>
                    <a:pt x="608510" y="7674221"/>
                  </a:lnTo>
                  <a:lnTo>
                    <a:pt x="592398" y="7631841"/>
                  </a:lnTo>
                  <a:lnTo>
                    <a:pt x="576783" y="7589364"/>
                  </a:lnTo>
                  <a:lnTo>
                    <a:pt x="561668" y="7546794"/>
                  </a:lnTo>
                  <a:lnTo>
                    <a:pt x="547056" y="7504136"/>
                  </a:lnTo>
                  <a:lnTo>
                    <a:pt x="532951" y="7461393"/>
                  </a:lnTo>
                  <a:lnTo>
                    <a:pt x="519354" y="7418570"/>
                  </a:lnTo>
                  <a:lnTo>
                    <a:pt x="506269" y="7375671"/>
                  </a:lnTo>
                  <a:lnTo>
                    <a:pt x="493699" y="7332701"/>
                  </a:lnTo>
                  <a:lnTo>
                    <a:pt x="481647" y="7289663"/>
                  </a:lnTo>
                  <a:lnTo>
                    <a:pt x="470117" y="7246562"/>
                  </a:lnTo>
                  <a:lnTo>
                    <a:pt x="459110" y="7203403"/>
                  </a:lnTo>
                  <a:lnTo>
                    <a:pt x="265140" y="6388704"/>
                  </a:lnTo>
                  <a:lnTo>
                    <a:pt x="198358" y="6085406"/>
                  </a:lnTo>
                  <a:lnTo>
                    <a:pt x="153600" y="5863899"/>
                  </a:lnTo>
                  <a:lnTo>
                    <a:pt x="120390" y="5684213"/>
                  </a:lnTo>
                  <a:lnTo>
                    <a:pt x="90084" y="5502640"/>
                  </a:lnTo>
                  <a:lnTo>
                    <a:pt x="69593" y="5365398"/>
                  </a:lnTo>
                  <a:lnTo>
                    <a:pt x="51279" y="5227384"/>
                  </a:lnTo>
                  <a:lnTo>
                    <a:pt x="35376" y="5088720"/>
                  </a:lnTo>
                  <a:lnTo>
                    <a:pt x="26228" y="4995978"/>
                  </a:lnTo>
                  <a:lnTo>
                    <a:pt x="22116" y="4949530"/>
                  </a:lnTo>
                  <a:close/>
                </a:path>
              </a:pathLst>
            </a:custGeom>
            <a:solidFill>
              <a:srgbClr val="CF61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124180" y="0"/>
              <a:ext cx="3164205" cy="2768600"/>
            </a:xfrm>
            <a:custGeom>
              <a:avLst/>
              <a:gdLst/>
              <a:ahLst/>
              <a:cxnLst/>
              <a:rect l="l" t="t" r="r" b="b"/>
              <a:pathLst>
                <a:path w="3164205" h="2768600">
                  <a:moveTo>
                    <a:pt x="1268977" y="2133600"/>
                  </a:moveTo>
                  <a:lnTo>
                    <a:pt x="41376" y="2133600"/>
                  </a:lnTo>
                  <a:lnTo>
                    <a:pt x="33127" y="2120900"/>
                  </a:lnTo>
                  <a:lnTo>
                    <a:pt x="23424" y="2108200"/>
                  </a:lnTo>
                  <a:lnTo>
                    <a:pt x="15214" y="2082800"/>
                  </a:lnTo>
                  <a:lnTo>
                    <a:pt x="9530" y="2070100"/>
                  </a:lnTo>
                  <a:lnTo>
                    <a:pt x="7406" y="2044700"/>
                  </a:lnTo>
                  <a:lnTo>
                    <a:pt x="5090" y="2019300"/>
                  </a:lnTo>
                  <a:lnTo>
                    <a:pt x="1741" y="1993900"/>
                  </a:lnTo>
                  <a:lnTo>
                    <a:pt x="0" y="1968500"/>
                  </a:lnTo>
                  <a:lnTo>
                    <a:pt x="2507" y="1943100"/>
                  </a:lnTo>
                  <a:lnTo>
                    <a:pt x="3731" y="1930400"/>
                  </a:lnTo>
                  <a:lnTo>
                    <a:pt x="2507" y="1930400"/>
                  </a:lnTo>
                  <a:lnTo>
                    <a:pt x="4956" y="1917700"/>
                  </a:lnTo>
                  <a:lnTo>
                    <a:pt x="13855" y="1892300"/>
                  </a:lnTo>
                  <a:lnTo>
                    <a:pt x="18276" y="1866900"/>
                  </a:lnTo>
                  <a:lnTo>
                    <a:pt x="20630" y="1828800"/>
                  </a:lnTo>
                  <a:lnTo>
                    <a:pt x="23329" y="1803400"/>
                  </a:lnTo>
                  <a:lnTo>
                    <a:pt x="25415" y="1778000"/>
                  </a:lnTo>
                  <a:lnTo>
                    <a:pt x="28075" y="1765300"/>
                  </a:lnTo>
                  <a:lnTo>
                    <a:pt x="31424" y="1752600"/>
                  </a:lnTo>
                  <a:lnTo>
                    <a:pt x="35577" y="1739900"/>
                  </a:lnTo>
                  <a:lnTo>
                    <a:pt x="45069" y="1701800"/>
                  </a:lnTo>
                  <a:lnTo>
                    <a:pt x="53643" y="1676400"/>
                  </a:lnTo>
                  <a:lnTo>
                    <a:pt x="69872" y="1600200"/>
                  </a:lnTo>
                  <a:lnTo>
                    <a:pt x="79173" y="1574800"/>
                  </a:lnTo>
                  <a:lnTo>
                    <a:pt x="90082" y="1536700"/>
                  </a:lnTo>
                  <a:lnTo>
                    <a:pt x="101909" y="1511300"/>
                  </a:lnTo>
                  <a:lnTo>
                    <a:pt x="122099" y="1460500"/>
                  </a:lnTo>
                  <a:lnTo>
                    <a:pt x="130348" y="1435100"/>
                  </a:lnTo>
                  <a:lnTo>
                    <a:pt x="139285" y="1409700"/>
                  </a:lnTo>
                  <a:lnTo>
                    <a:pt x="149486" y="1397000"/>
                  </a:lnTo>
                  <a:lnTo>
                    <a:pt x="178116" y="1346200"/>
                  </a:lnTo>
                  <a:lnTo>
                    <a:pt x="194096" y="1320800"/>
                  </a:lnTo>
                  <a:lnTo>
                    <a:pt x="213177" y="1295400"/>
                  </a:lnTo>
                  <a:lnTo>
                    <a:pt x="243185" y="1270000"/>
                  </a:lnTo>
                  <a:lnTo>
                    <a:pt x="257270" y="1244600"/>
                  </a:lnTo>
                  <a:lnTo>
                    <a:pt x="269519" y="1231900"/>
                  </a:lnTo>
                  <a:lnTo>
                    <a:pt x="273193" y="1231900"/>
                  </a:lnTo>
                  <a:lnTo>
                    <a:pt x="278092" y="1219200"/>
                  </a:lnTo>
                  <a:lnTo>
                    <a:pt x="284217" y="1219200"/>
                  </a:lnTo>
                  <a:lnTo>
                    <a:pt x="312388" y="1193800"/>
                  </a:lnTo>
                  <a:lnTo>
                    <a:pt x="340559" y="1181100"/>
                  </a:lnTo>
                  <a:lnTo>
                    <a:pt x="369648" y="1155700"/>
                  </a:lnTo>
                  <a:lnTo>
                    <a:pt x="400575" y="1143000"/>
                  </a:lnTo>
                  <a:lnTo>
                    <a:pt x="481184" y="1104900"/>
                  </a:lnTo>
                  <a:lnTo>
                    <a:pt x="508360" y="1104900"/>
                  </a:lnTo>
                  <a:lnTo>
                    <a:pt x="523670" y="1092200"/>
                  </a:lnTo>
                  <a:lnTo>
                    <a:pt x="538980" y="1092200"/>
                  </a:lnTo>
                  <a:lnTo>
                    <a:pt x="689634" y="1041400"/>
                  </a:lnTo>
                  <a:lnTo>
                    <a:pt x="714590" y="1041400"/>
                  </a:lnTo>
                  <a:lnTo>
                    <a:pt x="726666" y="1028700"/>
                  </a:lnTo>
                  <a:lnTo>
                    <a:pt x="738627" y="1028700"/>
                  </a:lnTo>
                  <a:lnTo>
                    <a:pt x="879482" y="977900"/>
                  </a:lnTo>
                  <a:lnTo>
                    <a:pt x="908132" y="977900"/>
                  </a:lnTo>
                  <a:lnTo>
                    <a:pt x="936896" y="965200"/>
                  </a:lnTo>
                  <a:lnTo>
                    <a:pt x="965430" y="965200"/>
                  </a:lnTo>
                  <a:lnTo>
                    <a:pt x="1075550" y="914400"/>
                  </a:lnTo>
                  <a:lnTo>
                    <a:pt x="1103625" y="914400"/>
                  </a:lnTo>
                  <a:lnTo>
                    <a:pt x="1118782" y="901700"/>
                  </a:lnTo>
                  <a:lnTo>
                    <a:pt x="1133021" y="901700"/>
                  </a:lnTo>
                  <a:lnTo>
                    <a:pt x="1146341" y="889000"/>
                  </a:lnTo>
                  <a:lnTo>
                    <a:pt x="1183698" y="850900"/>
                  </a:lnTo>
                  <a:lnTo>
                    <a:pt x="1210491" y="838200"/>
                  </a:lnTo>
                  <a:lnTo>
                    <a:pt x="1238662" y="812800"/>
                  </a:lnTo>
                  <a:lnTo>
                    <a:pt x="1281455" y="787400"/>
                  </a:lnTo>
                  <a:lnTo>
                    <a:pt x="1294698" y="774700"/>
                  </a:lnTo>
                  <a:lnTo>
                    <a:pt x="1307023" y="762000"/>
                  </a:lnTo>
                  <a:lnTo>
                    <a:pt x="1317970" y="749300"/>
                  </a:lnTo>
                  <a:lnTo>
                    <a:pt x="1334084" y="736600"/>
                  </a:lnTo>
                  <a:lnTo>
                    <a:pt x="1351346" y="723900"/>
                  </a:lnTo>
                  <a:lnTo>
                    <a:pt x="1369987" y="698500"/>
                  </a:lnTo>
                  <a:lnTo>
                    <a:pt x="1390235" y="685800"/>
                  </a:lnTo>
                  <a:lnTo>
                    <a:pt x="1421525" y="660400"/>
                  </a:lnTo>
                  <a:lnTo>
                    <a:pt x="1448567" y="635000"/>
                  </a:lnTo>
                  <a:lnTo>
                    <a:pt x="1473083" y="609600"/>
                  </a:lnTo>
                  <a:lnTo>
                    <a:pt x="1496794" y="571500"/>
                  </a:lnTo>
                  <a:lnTo>
                    <a:pt x="1508794" y="558800"/>
                  </a:lnTo>
                  <a:lnTo>
                    <a:pt x="1521138" y="546100"/>
                  </a:lnTo>
                  <a:lnTo>
                    <a:pt x="1534171" y="533400"/>
                  </a:lnTo>
                  <a:lnTo>
                    <a:pt x="1548237" y="520700"/>
                  </a:lnTo>
                  <a:lnTo>
                    <a:pt x="1572026" y="495300"/>
                  </a:lnTo>
                  <a:lnTo>
                    <a:pt x="1592484" y="469900"/>
                  </a:lnTo>
                  <a:lnTo>
                    <a:pt x="1610416" y="444500"/>
                  </a:lnTo>
                  <a:lnTo>
                    <a:pt x="1626626" y="419100"/>
                  </a:lnTo>
                  <a:lnTo>
                    <a:pt x="1652328" y="368300"/>
                  </a:lnTo>
                  <a:lnTo>
                    <a:pt x="1678834" y="317500"/>
                  </a:lnTo>
                  <a:lnTo>
                    <a:pt x="1704651" y="279400"/>
                  </a:lnTo>
                  <a:lnTo>
                    <a:pt x="1728286" y="228600"/>
                  </a:lnTo>
                  <a:lnTo>
                    <a:pt x="1730736" y="228600"/>
                  </a:lnTo>
                  <a:lnTo>
                    <a:pt x="1734411" y="215900"/>
                  </a:lnTo>
                  <a:lnTo>
                    <a:pt x="1738085" y="215900"/>
                  </a:lnTo>
                  <a:lnTo>
                    <a:pt x="1760266" y="190500"/>
                  </a:lnTo>
                  <a:lnTo>
                    <a:pt x="1778658" y="152400"/>
                  </a:lnTo>
                  <a:lnTo>
                    <a:pt x="1795441" y="114300"/>
                  </a:lnTo>
                  <a:lnTo>
                    <a:pt x="1812800" y="88900"/>
                  </a:lnTo>
                  <a:lnTo>
                    <a:pt x="1824952" y="50800"/>
                  </a:lnTo>
                  <a:lnTo>
                    <a:pt x="1840205" y="12700"/>
                  </a:lnTo>
                  <a:lnTo>
                    <a:pt x="1849090" y="0"/>
                  </a:lnTo>
                  <a:lnTo>
                    <a:pt x="1944567" y="0"/>
                  </a:lnTo>
                  <a:lnTo>
                    <a:pt x="1935629" y="25400"/>
                  </a:lnTo>
                  <a:lnTo>
                    <a:pt x="1921809" y="76200"/>
                  </a:lnTo>
                  <a:lnTo>
                    <a:pt x="1906058" y="127000"/>
                  </a:lnTo>
                  <a:lnTo>
                    <a:pt x="1889235" y="165100"/>
                  </a:lnTo>
                  <a:lnTo>
                    <a:pt x="1871320" y="215900"/>
                  </a:lnTo>
                  <a:lnTo>
                    <a:pt x="1852290" y="266700"/>
                  </a:lnTo>
                  <a:lnTo>
                    <a:pt x="1832125" y="317500"/>
                  </a:lnTo>
                  <a:lnTo>
                    <a:pt x="1810803" y="355600"/>
                  </a:lnTo>
                  <a:lnTo>
                    <a:pt x="1788303" y="406400"/>
                  </a:lnTo>
                  <a:lnTo>
                    <a:pt x="1763232" y="457200"/>
                  </a:lnTo>
                  <a:lnTo>
                    <a:pt x="1735635" y="495300"/>
                  </a:lnTo>
                  <a:lnTo>
                    <a:pt x="1705283" y="533400"/>
                  </a:lnTo>
                  <a:lnTo>
                    <a:pt x="1671944" y="584200"/>
                  </a:lnTo>
                  <a:lnTo>
                    <a:pt x="1637267" y="622300"/>
                  </a:lnTo>
                  <a:lnTo>
                    <a:pt x="1603048" y="660400"/>
                  </a:lnTo>
                  <a:lnTo>
                    <a:pt x="1569289" y="698500"/>
                  </a:lnTo>
                  <a:lnTo>
                    <a:pt x="1535989" y="749300"/>
                  </a:lnTo>
                  <a:lnTo>
                    <a:pt x="1502056" y="787400"/>
                  </a:lnTo>
                  <a:lnTo>
                    <a:pt x="1466477" y="825500"/>
                  </a:lnTo>
                  <a:lnTo>
                    <a:pt x="1429370" y="863600"/>
                  </a:lnTo>
                  <a:lnTo>
                    <a:pt x="1390852" y="901700"/>
                  </a:lnTo>
                  <a:lnTo>
                    <a:pt x="1351040" y="939800"/>
                  </a:lnTo>
                  <a:lnTo>
                    <a:pt x="1310530" y="977900"/>
                  </a:lnTo>
                  <a:lnTo>
                    <a:pt x="1268659" y="1003300"/>
                  </a:lnTo>
                  <a:lnTo>
                    <a:pt x="1225495" y="1028700"/>
                  </a:lnTo>
                  <a:lnTo>
                    <a:pt x="1181107" y="1066800"/>
                  </a:lnTo>
                  <a:lnTo>
                    <a:pt x="1135561" y="1092200"/>
                  </a:lnTo>
                  <a:lnTo>
                    <a:pt x="1088927" y="1104900"/>
                  </a:lnTo>
                  <a:lnTo>
                    <a:pt x="1007974" y="1143000"/>
                  </a:lnTo>
                  <a:lnTo>
                    <a:pt x="979918" y="1155700"/>
                  </a:lnTo>
                  <a:lnTo>
                    <a:pt x="886831" y="1181100"/>
                  </a:lnTo>
                  <a:lnTo>
                    <a:pt x="840402" y="1206500"/>
                  </a:lnTo>
                  <a:lnTo>
                    <a:pt x="569601" y="1282700"/>
                  </a:lnTo>
                  <a:lnTo>
                    <a:pt x="336884" y="1384300"/>
                  </a:lnTo>
                  <a:lnTo>
                    <a:pt x="320827" y="1397000"/>
                  </a:lnTo>
                  <a:lnTo>
                    <a:pt x="305804" y="1409700"/>
                  </a:lnTo>
                  <a:lnTo>
                    <a:pt x="291929" y="1409700"/>
                  </a:lnTo>
                  <a:lnTo>
                    <a:pt x="279317" y="1422400"/>
                  </a:lnTo>
                  <a:lnTo>
                    <a:pt x="266437" y="1447800"/>
                  </a:lnTo>
                  <a:lnTo>
                    <a:pt x="253443" y="1460500"/>
                  </a:lnTo>
                  <a:lnTo>
                    <a:pt x="240218" y="1473200"/>
                  </a:lnTo>
                  <a:lnTo>
                    <a:pt x="226649" y="1485900"/>
                  </a:lnTo>
                  <a:lnTo>
                    <a:pt x="216908" y="1498600"/>
                  </a:lnTo>
                  <a:lnTo>
                    <a:pt x="207512" y="1511300"/>
                  </a:lnTo>
                  <a:lnTo>
                    <a:pt x="197885" y="1524000"/>
                  </a:lnTo>
                  <a:lnTo>
                    <a:pt x="187455" y="1536700"/>
                  </a:lnTo>
                  <a:lnTo>
                    <a:pt x="177312" y="1536700"/>
                  </a:lnTo>
                  <a:lnTo>
                    <a:pt x="168776" y="1549400"/>
                  </a:lnTo>
                  <a:lnTo>
                    <a:pt x="143246" y="1612900"/>
                  </a:lnTo>
                  <a:lnTo>
                    <a:pt x="132032" y="1651000"/>
                  </a:lnTo>
                  <a:lnTo>
                    <a:pt x="122195" y="1689100"/>
                  </a:lnTo>
                  <a:lnTo>
                    <a:pt x="113965" y="1727200"/>
                  </a:lnTo>
                  <a:lnTo>
                    <a:pt x="103478" y="1778000"/>
                  </a:lnTo>
                  <a:lnTo>
                    <a:pt x="92531" y="1828800"/>
                  </a:lnTo>
                  <a:lnTo>
                    <a:pt x="81584" y="1892300"/>
                  </a:lnTo>
                  <a:lnTo>
                    <a:pt x="71097" y="1943100"/>
                  </a:lnTo>
                  <a:lnTo>
                    <a:pt x="69872" y="1943100"/>
                  </a:lnTo>
                  <a:lnTo>
                    <a:pt x="69872" y="1955800"/>
                  </a:lnTo>
                  <a:lnTo>
                    <a:pt x="68647" y="1955800"/>
                  </a:lnTo>
                  <a:lnTo>
                    <a:pt x="67422" y="1968500"/>
                  </a:lnTo>
                  <a:lnTo>
                    <a:pt x="73546" y="1981200"/>
                  </a:lnTo>
                  <a:lnTo>
                    <a:pt x="130711" y="1981200"/>
                  </a:lnTo>
                  <a:lnTo>
                    <a:pt x="166174" y="1993900"/>
                  </a:lnTo>
                  <a:lnTo>
                    <a:pt x="702495" y="1993900"/>
                  </a:lnTo>
                  <a:lnTo>
                    <a:pt x="730054" y="2006600"/>
                  </a:lnTo>
                  <a:lnTo>
                    <a:pt x="843810" y="2006600"/>
                  </a:lnTo>
                  <a:lnTo>
                    <a:pt x="872842" y="2019300"/>
                  </a:lnTo>
                  <a:lnTo>
                    <a:pt x="999018" y="2019300"/>
                  </a:lnTo>
                  <a:lnTo>
                    <a:pt x="1031361" y="2032000"/>
                  </a:lnTo>
                  <a:lnTo>
                    <a:pt x="1412110" y="2032000"/>
                  </a:lnTo>
                  <a:lnTo>
                    <a:pt x="1466940" y="2044700"/>
                  </a:lnTo>
                  <a:lnTo>
                    <a:pt x="1607431" y="2044700"/>
                  </a:lnTo>
                  <a:lnTo>
                    <a:pt x="1616828" y="2057400"/>
                  </a:lnTo>
                  <a:lnTo>
                    <a:pt x="1703944" y="2057400"/>
                  </a:lnTo>
                  <a:lnTo>
                    <a:pt x="1747904" y="2070100"/>
                  </a:lnTo>
                  <a:lnTo>
                    <a:pt x="1814637" y="2070100"/>
                  </a:lnTo>
                  <a:lnTo>
                    <a:pt x="1826082" y="2082800"/>
                  </a:lnTo>
                  <a:lnTo>
                    <a:pt x="1928393" y="2082800"/>
                  </a:lnTo>
                  <a:lnTo>
                    <a:pt x="1973539" y="2095500"/>
                  </a:lnTo>
                  <a:lnTo>
                    <a:pt x="2027968" y="2095500"/>
                  </a:lnTo>
                  <a:lnTo>
                    <a:pt x="2037709" y="2108200"/>
                  </a:lnTo>
                  <a:lnTo>
                    <a:pt x="2082262" y="2108200"/>
                  </a:lnTo>
                  <a:lnTo>
                    <a:pt x="2098720" y="2120900"/>
                  </a:lnTo>
                  <a:lnTo>
                    <a:pt x="1306449" y="2120900"/>
                  </a:lnTo>
                  <a:lnTo>
                    <a:pt x="1268977" y="2133600"/>
                  </a:lnTo>
                  <a:close/>
                </a:path>
                <a:path w="3164205" h="2768600">
                  <a:moveTo>
                    <a:pt x="476611" y="1993900"/>
                  </a:moveTo>
                  <a:lnTo>
                    <a:pt x="237673" y="1993900"/>
                  </a:lnTo>
                  <a:lnTo>
                    <a:pt x="285001" y="1981200"/>
                  </a:lnTo>
                  <a:lnTo>
                    <a:pt x="422623" y="1981200"/>
                  </a:lnTo>
                  <a:lnTo>
                    <a:pt x="476611" y="1993900"/>
                  </a:lnTo>
                  <a:close/>
                </a:path>
                <a:path w="3164205" h="2768600">
                  <a:moveTo>
                    <a:pt x="1357165" y="2032000"/>
                  </a:moveTo>
                  <a:lnTo>
                    <a:pt x="1031361" y="2032000"/>
                  </a:lnTo>
                  <a:lnTo>
                    <a:pt x="1085368" y="2019300"/>
                  </a:lnTo>
                  <a:lnTo>
                    <a:pt x="1329606" y="2019300"/>
                  </a:lnTo>
                  <a:lnTo>
                    <a:pt x="1357165" y="2032000"/>
                  </a:lnTo>
                  <a:close/>
                </a:path>
                <a:path w="3164205" h="2768600">
                  <a:moveTo>
                    <a:pt x="2116557" y="2133600"/>
                  </a:moveTo>
                  <a:lnTo>
                    <a:pt x="1418405" y="2133600"/>
                  </a:lnTo>
                  <a:lnTo>
                    <a:pt x="1380933" y="2120900"/>
                  </a:lnTo>
                  <a:lnTo>
                    <a:pt x="2098720" y="2120900"/>
                  </a:lnTo>
                  <a:lnTo>
                    <a:pt x="2116557" y="2133600"/>
                  </a:lnTo>
                  <a:close/>
                </a:path>
                <a:path w="3164205" h="2768600">
                  <a:moveTo>
                    <a:pt x="937049" y="2146300"/>
                  </a:moveTo>
                  <a:lnTo>
                    <a:pt x="62925" y="2146300"/>
                  </a:lnTo>
                  <a:lnTo>
                    <a:pt x="51347" y="2133600"/>
                  </a:lnTo>
                  <a:lnTo>
                    <a:pt x="1041159" y="2133600"/>
                  </a:lnTo>
                  <a:lnTo>
                    <a:pt x="937049" y="2146300"/>
                  </a:lnTo>
                  <a:close/>
                </a:path>
                <a:path w="3164205" h="2768600">
                  <a:moveTo>
                    <a:pt x="2154527" y="2146300"/>
                  </a:moveTo>
                  <a:lnTo>
                    <a:pt x="1583757" y="2146300"/>
                  </a:lnTo>
                  <a:lnTo>
                    <a:pt x="1528640" y="2133600"/>
                  </a:lnTo>
                  <a:lnTo>
                    <a:pt x="2135312" y="2133600"/>
                  </a:lnTo>
                  <a:lnTo>
                    <a:pt x="2154527" y="2146300"/>
                  </a:lnTo>
                  <a:close/>
                </a:path>
                <a:path w="3164205" h="2768600">
                  <a:moveTo>
                    <a:pt x="333631" y="2159000"/>
                  </a:moveTo>
                  <a:lnTo>
                    <a:pt x="172571" y="2159000"/>
                  </a:lnTo>
                  <a:lnTo>
                    <a:pt x="124372" y="2146300"/>
                  </a:lnTo>
                  <a:lnTo>
                    <a:pt x="349745" y="2146300"/>
                  </a:lnTo>
                  <a:lnTo>
                    <a:pt x="333631" y="2159000"/>
                  </a:lnTo>
                  <a:close/>
                </a:path>
                <a:path w="3164205" h="2768600">
                  <a:moveTo>
                    <a:pt x="463654" y="2159000"/>
                  </a:moveTo>
                  <a:lnTo>
                    <a:pt x="422813" y="2159000"/>
                  </a:lnTo>
                  <a:lnTo>
                    <a:pt x="382203" y="2146300"/>
                  </a:lnTo>
                  <a:lnTo>
                    <a:pt x="504494" y="2146300"/>
                  </a:lnTo>
                  <a:lnTo>
                    <a:pt x="463654" y="2159000"/>
                  </a:lnTo>
                  <a:close/>
                </a:path>
                <a:path w="3164205" h="2768600">
                  <a:moveTo>
                    <a:pt x="2378057" y="2159000"/>
                  </a:moveTo>
                  <a:lnTo>
                    <a:pt x="1749109" y="2159000"/>
                  </a:lnTo>
                  <a:lnTo>
                    <a:pt x="1693991" y="2146300"/>
                  </a:lnTo>
                  <a:lnTo>
                    <a:pt x="2356929" y="2146300"/>
                  </a:lnTo>
                  <a:lnTo>
                    <a:pt x="2378057" y="2159000"/>
                  </a:lnTo>
                  <a:close/>
                </a:path>
                <a:path w="3164205" h="2768600">
                  <a:moveTo>
                    <a:pt x="2458896" y="2171700"/>
                  </a:moveTo>
                  <a:lnTo>
                    <a:pt x="1852606" y="2171700"/>
                  </a:lnTo>
                  <a:lnTo>
                    <a:pt x="1800743" y="2159000"/>
                  </a:lnTo>
                  <a:lnTo>
                    <a:pt x="2439605" y="2159000"/>
                  </a:lnTo>
                  <a:lnTo>
                    <a:pt x="2458896" y="2171700"/>
                  </a:lnTo>
                  <a:close/>
                </a:path>
                <a:path w="3164205" h="2768600">
                  <a:moveTo>
                    <a:pt x="2652476" y="2184400"/>
                  </a:moveTo>
                  <a:lnTo>
                    <a:pt x="1956104" y="2184400"/>
                  </a:lnTo>
                  <a:lnTo>
                    <a:pt x="1904470" y="2171700"/>
                  </a:lnTo>
                  <a:lnTo>
                    <a:pt x="2634199" y="2171700"/>
                  </a:lnTo>
                  <a:lnTo>
                    <a:pt x="2652476" y="2184400"/>
                  </a:lnTo>
                  <a:close/>
                </a:path>
                <a:path w="3164205" h="2768600">
                  <a:moveTo>
                    <a:pt x="3163819" y="2768600"/>
                  </a:moveTo>
                  <a:lnTo>
                    <a:pt x="3156434" y="2755900"/>
                  </a:lnTo>
                  <a:lnTo>
                    <a:pt x="3120474" y="2717800"/>
                  </a:lnTo>
                  <a:lnTo>
                    <a:pt x="3084628" y="2692400"/>
                  </a:lnTo>
                  <a:lnTo>
                    <a:pt x="3049472" y="2654300"/>
                  </a:lnTo>
                  <a:lnTo>
                    <a:pt x="3015579" y="2616200"/>
                  </a:lnTo>
                  <a:lnTo>
                    <a:pt x="2979129" y="2578100"/>
                  </a:lnTo>
                  <a:lnTo>
                    <a:pt x="2941182" y="2540000"/>
                  </a:lnTo>
                  <a:lnTo>
                    <a:pt x="2823803" y="2425700"/>
                  </a:lnTo>
                  <a:lnTo>
                    <a:pt x="2785312" y="2387600"/>
                  </a:lnTo>
                  <a:lnTo>
                    <a:pt x="2753275" y="2362200"/>
                  </a:lnTo>
                  <a:lnTo>
                    <a:pt x="2718252" y="2336800"/>
                  </a:lnTo>
                  <a:lnTo>
                    <a:pt x="2680933" y="2324100"/>
                  </a:lnTo>
                  <a:lnTo>
                    <a:pt x="2642007" y="2298700"/>
                  </a:lnTo>
                  <a:lnTo>
                    <a:pt x="2614295" y="2298700"/>
                  </a:lnTo>
                  <a:lnTo>
                    <a:pt x="2600152" y="2286000"/>
                  </a:lnTo>
                  <a:lnTo>
                    <a:pt x="2585665" y="2286000"/>
                  </a:lnTo>
                  <a:lnTo>
                    <a:pt x="2548920" y="2273300"/>
                  </a:lnTo>
                  <a:lnTo>
                    <a:pt x="2512175" y="2273300"/>
                  </a:lnTo>
                  <a:lnTo>
                    <a:pt x="2475430" y="2260600"/>
                  </a:lnTo>
                  <a:lnTo>
                    <a:pt x="2406515" y="2260600"/>
                  </a:lnTo>
                  <a:lnTo>
                    <a:pt x="2374229" y="2247900"/>
                  </a:lnTo>
                  <a:lnTo>
                    <a:pt x="2292472" y="2247900"/>
                  </a:lnTo>
                  <a:lnTo>
                    <a:pt x="2284568" y="2235200"/>
                  </a:lnTo>
                  <a:lnTo>
                    <a:pt x="2225683" y="2235200"/>
                  </a:lnTo>
                  <a:lnTo>
                    <a:pt x="2071708" y="2197100"/>
                  </a:lnTo>
                  <a:lnTo>
                    <a:pt x="2003470" y="2197100"/>
                  </a:lnTo>
                  <a:lnTo>
                    <a:pt x="1987490" y="2184400"/>
                  </a:lnTo>
                  <a:lnTo>
                    <a:pt x="2670178" y="2184400"/>
                  </a:lnTo>
                  <a:lnTo>
                    <a:pt x="2684685" y="2197100"/>
                  </a:lnTo>
                  <a:lnTo>
                    <a:pt x="2698962" y="2209800"/>
                  </a:lnTo>
                  <a:lnTo>
                    <a:pt x="2713239" y="2209800"/>
                  </a:lnTo>
                  <a:lnTo>
                    <a:pt x="2727745" y="2222500"/>
                  </a:lnTo>
                  <a:lnTo>
                    <a:pt x="2750232" y="2235200"/>
                  </a:lnTo>
                  <a:lnTo>
                    <a:pt x="2771686" y="2247900"/>
                  </a:lnTo>
                  <a:lnTo>
                    <a:pt x="2791991" y="2260600"/>
                  </a:lnTo>
                  <a:lnTo>
                    <a:pt x="2811033" y="2286000"/>
                  </a:lnTo>
                  <a:lnTo>
                    <a:pt x="2841654" y="2311400"/>
                  </a:lnTo>
                  <a:lnTo>
                    <a:pt x="2873193" y="2336800"/>
                  </a:lnTo>
                  <a:lnTo>
                    <a:pt x="2906110" y="2362200"/>
                  </a:lnTo>
                  <a:lnTo>
                    <a:pt x="2940865" y="2387600"/>
                  </a:lnTo>
                  <a:lnTo>
                    <a:pt x="2957668" y="2400300"/>
                  </a:lnTo>
                  <a:lnTo>
                    <a:pt x="2973323" y="2413000"/>
                  </a:lnTo>
                  <a:lnTo>
                    <a:pt x="2988059" y="2438400"/>
                  </a:lnTo>
                  <a:lnTo>
                    <a:pt x="3002106" y="2451100"/>
                  </a:lnTo>
                  <a:lnTo>
                    <a:pt x="3036940" y="2489200"/>
                  </a:lnTo>
                  <a:lnTo>
                    <a:pt x="3072362" y="2527300"/>
                  </a:lnTo>
                  <a:lnTo>
                    <a:pt x="3108372" y="2552700"/>
                  </a:lnTo>
                  <a:lnTo>
                    <a:pt x="3144970" y="2590800"/>
                  </a:lnTo>
                  <a:lnTo>
                    <a:pt x="3163819" y="2616200"/>
                  </a:lnTo>
                  <a:lnTo>
                    <a:pt x="3163819" y="2768600"/>
                  </a:lnTo>
                  <a:close/>
                </a:path>
              </a:pathLst>
            </a:custGeom>
            <a:solidFill>
              <a:srgbClr val="7840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19200" y="3314700"/>
            <a:ext cx="15163800" cy="2570831"/>
          </a:xfrm>
          <a:prstGeom prst="rect">
            <a:avLst/>
          </a:prstGeom>
        </p:spPr>
        <p:txBody>
          <a:bodyPr vert="horz" wrap="square" lIns="0" tIns="252729" rIns="0" bIns="0" rtlCol="0">
            <a:spAutoFit/>
          </a:bodyPr>
          <a:lstStyle/>
          <a:p>
            <a:pPr marL="12700" marR="5080">
              <a:lnSpc>
                <a:spcPts val="9370"/>
              </a:lnSpc>
              <a:spcBef>
                <a:spcPts val="1989"/>
              </a:spcBef>
            </a:pPr>
            <a:r>
              <a:rPr lang="en-US" sz="7000" b="1" spc="128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Web App for     E-commerce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46604-F71E-BEEC-2488-81368AF1BB7F}"/>
              </a:ext>
            </a:extLst>
          </p:cNvPr>
          <p:cNvSpPr txBox="1"/>
          <p:nvPr/>
        </p:nvSpPr>
        <p:spPr>
          <a:xfrm>
            <a:off x="152400" y="7323746"/>
            <a:ext cx="9160328" cy="2856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800" u="sng" spc="1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21: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endParaRPr lang="en-US" sz="2800" u="sng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en-US" sz="2800" spc="1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Harpinder Kaur Brar</a:t>
            </a:r>
          </a:p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en-US" sz="2800" spc="125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Judit</a:t>
            </a:r>
            <a:r>
              <a:rPr lang="en-US" sz="2800" spc="1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Johnson Thomas</a:t>
            </a:r>
          </a:p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en-US" sz="2800" spc="125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Baasanlkham</a:t>
            </a:r>
            <a:r>
              <a:rPr lang="en-US" sz="2800" spc="1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spc="125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Gurvantamir</a:t>
            </a:r>
            <a:endParaRPr lang="en-US" sz="2800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E45A-1ED1-C13A-6DD7-4AFA71141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181100"/>
            <a:ext cx="15647236" cy="2154436"/>
          </a:xfrm>
        </p:spPr>
        <p:txBody>
          <a:bodyPr/>
          <a:lstStyle/>
          <a:p>
            <a:r>
              <a:rPr lang="en-US" sz="7000" b="1" spc="1280" dirty="0">
                <a:latin typeface="Trebuchet MS" panose="020B0603020202020204" pitchFamily="34" charset="0"/>
                <a:cs typeface="Times New Roman" panose="02020603050405020304" pitchFamily="18" charset="0"/>
              </a:rPr>
              <a:t>Lane-wood Clothing</a:t>
            </a:r>
            <a:br>
              <a:rPr lang="en-US" sz="7000" b="1" dirty="0"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F1879-B762-78E7-85AD-2B328C02CFA3}"/>
              </a:ext>
            </a:extLst>
          </p:cNvPr>
          <p:cNvSpPr txBox="1"/>
          <p:nvPr/>
        </p:nvSpPr>
        <p:spPr>
          <a:xfrm>
            <a:off x="762000" y="2381429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1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3200" spc="1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Fashion that inspires confidence”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617C2-303B-ABE1-FDCA-DA7B6B877683}"/>
              </a:ext>
            </a:extLst>
          </p:cNvPr>
          <p:cNvSpPr txBox="1"/>
          <p:nvPr/>
        </p:nvSpPr>
        <p:spPr>
          <a:xfrm>
            <a:off x="968829" y="3771900"/>
            <a:ext cx="12573000" cy="520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lang="en-US" sz="3200" spc="-20" dirty="0">
                <a:latin typeface="Tahoma"/>
                <a:cs typeface="Tahoma"/>
              </a:rPr>
              <a:t>We</a:t>
            </a:r>
            <a:r>
              <a:rPr lang="en-US" sz="3200" spc="-110" dirty="0">
                <a:latin typeface="Tahoma"/>
                <a:cs typeface="Tahoma"/>
              </a:rPr>
              <a:t> </a:t>
            </a:r>
            <a:r>
              <a:rPr lang="en-US" sz="3200" spc="55" dirty="0">
                <a:latin typeface="Tahoma"/>
                <a:cs typeface="Tahoma"/>
              </a:rPr>
              <a:t>are</a:t>
            </a:r>
            <a:r>
              <a:rPr lang="en-US" sz="3200" spc="-110" dirty="0">
                <a:latin typeface="Tahoma"/>
                <a:cs typeface="Tahoma"/>
              </a:rPr>
              <a:t> </a:t>
            </a:r>
            <a:r>
              <a:rPr lang="en-US" sz="3200" spc="60" dirty="0">
                <a:latin typeface="Tahoma"/>
                <a:cs typeface="Tahoma"/>
              </a:rPr>
              <a:t>representing</a:t>
            </a:r>
            <a:r>
              <a:rPr lang="en-US" sz="3200" spc="-11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an</a:t>
            </a:r>
            <a:r>
              <a:rPr lang="en-US" sz="3200" spc="-105" dirty="0">
                <a:latin typeface="Tahoma"/>
                <a:cs typeface="Tahoma"/>
              </a:rPr>
              <a:t> </a:t>
            </a:r>
            <a:r>
              <a:rPr lang="en-US" sz="3200" b="1" spc="75" dirty="0">
                <a:latin typeface="Tahoma"/>
                <a:cs typeface="Tahoma"/>
              </a:rPr>
              <a:t>e-</a:t>
            </a:r>
            <a:r>
              <a:rPr lang="en-US" sz="3200" b="1" spc="55" dirty="0">
                <a:latin typeface="Tahoma"/>
                <a:cs typeface="Tahoma"/>
              </a:rPr>
              <a:t>commerce</a:t>
            </a:r>
            <a:r>
              <a:rPr lang="en-US" sz="3200" b="1" spc="-110" dirty="0">
                <a:latin typeface="Tahoma"/>
                <a:cs typeface="Tahoma"/>
              </a:rPr>
              <a:t> </a:t>
            </a:r>
            <a:r>
              <a:rPr lang="en-US" sz="3200" b="1" dirty="0">
                <a:latin typeface="Tahoma"/>
                <a:cs typeface="Tahoma"/>
              </a:rPr>
              <a:t>webapp</a:t>
            </a:r>
            <a:r>
              <a:rPr lang="en-US" sz="3200" b="1" spc="-110" dirty="0">
                <a:latin typeface="Tahoma"/>
                <a:cs typeface="Tahoma"/>
              </a:rPr>
              <a:t> </a:t>
            </a:r>
            <a:r>
              <a:rPr lang="en-US" sz="3200" spc="60" dirty="0">
                <a:latin typeface="Tahoma"/>
                <a:cs typeface="Tahoma"/>
              </a:rPr>
              <a:t>focusing</a:t>
            </a:r>
            <a:r>
              <a:rPr lang="en-US" sz="3200" spc="-105" dirty="0">
                <a:latin typeface="Tahoma"/>
                <a:cs typeface="Tahoma"/>
              </a:rPr>
              <a:t> </a:t>
            </a:r>
            <a:r>
              <a:rPr lang="en-US" sz="3200" spc="55" dirty="0">
                <a:latin typeface="Tahoma"/>
                <a:cs typeface="Tahoma"/>
              </a:rPr>
              <a:t>on</a:t>
            </a:r>
            <a:r>
              <a:rPr lang="en-US" sz="3200" spc="-110" dirty="0">
                <a:latin typeface="Tahoma"/>
                <a:cs typeface="Tahoma"/>
              </a:rPr>
              <a:t> </a:t>
            </a:r>
            <a:r>
              <a:rPr lang="en-US" sz="3200" b="1" spc="35" dirty="0">
                <a:latin typeface="Tahoma"/>
                <a:cs typeface="Tahoma"/>
              </a:rPr>
              <a:t>inventory </a:t>
            </a:r>
            <a:r>
              <a:rPr lang="en-US" sz="3200" b="1" dirty="0">
                <a:latin typeface="Tahoma"/>
                <a:cs typeface="Tahoma"/>
              </a:rPr>
              <a:t>management</a:t>
            </a:r>
            <a:r>
              <a:rPr lang="en-US" sz="3200" dirty="0">
                <a:latin typeface="Tahoma"/>
                <a:cs typeface="Tahoma"/>
              </a:rPr>
              <a:t>.</a:t>
            </a:r>
            <a:r>
              <a:rPr lang="en-US" sz="3200" spc="-125" dirty="0">
                <a:latin typeface="Tahoma"/>
                <a:cs typeface="Tahoma"/>
              </a:rPr>
              <a:t> </a:t>
            </a:r>
            <a:r>
              <a:rPr lang="en-US" sz="3200" spc="85" dirty="0">
                <a:latin typeface="Tahoma"/>
                <a:cs typeface="Tahoma"/>
              </a:rPr>
              <a:t>At</a:t>
            </a:r>
            <a:r>
              <a:rPr lang="en-US" sz="3200" spc="-12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Lane-Wood</a:t>
            </a:r>
            <a:r>
              <a:rPr lang="en-US" sz="3200" spc="-120" dirty="0">
                <a:latin typeface="Tahoma"/>
                <a:cs typeface="Tahoma"/>
              </a:rPr>
              <a:t> </a:t>
            </a:r>
            <a:r>
              <a:rPr lang="en-US" sz="3200" spc="50" dirty="0">
                <a:latin typeface="Tahoma"/>
                <a:cs typeface="Tahoma"/>
              </a:rPr>
              <a:t>Clothing,</a:t>
            </a:r>
            <a:r>
              <a:rPr lang="en-US" sz="3200" spc="-12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we</a:t>
            </a:r>
            <a:r>
              <a:rPr lang="en-US" sz="3200" spc="-125" dirty="0">
                <a:latin typeface="Tahoma"/>
                <a:cs typeface="Tahoma"/>
              </a:rPr>
              <a:t> do </a:t>
            </a:r>
            <a:r>
              <a:rPr lang="en-US" sz="3200" spc="55" dirty="0">
                <a:latin typeface="Tahoma"/>
                <a:cs typeface="Tahoma"/>
              </a:rPr>
              <a:t>not</a:t>
            </a:r>
            <a:r>
              <a:rPr lang="en-US" sz="3200" spc="-120" dirty="0">
                <a:latin typeface="Tahoma"/>
                <a:cs typeface="Tahoma"/>
              </a:rPr>
              <a:t> </a:t>
            </a:r>
            <a:r>
              <a:rPr lang="en-US" sz="3200" spc="60" dirty="0">
                <a:latin typeface="Tahoma"/>
                <a:cs typeface="Tahoma"/>
              </a:rPr>
              <a:t>only</a:t>
            </a:r>
            <a:r>
              <a:rPr lang="en-US" sz="3200" spc="-120" dirty="0">
                <a:latin typeface="Tahoma"/>
                <a:cs typeface="Tahoma"/>
              </a:rPr>
              <a:t> </a:t>
            </a:r>
            <a:r>
              <a:rPr lang="en-US" sz="3200" spc="85" dirty="0">
                <a:latin typeface="Tahoma"/>
                <a:cs typeface="Tahoma"/>
              </a:rPr>
              <a:t>sell</a:t>
            </a:r>
            <a:r>
              <a:rPr lang="en-US" sz="3200" spc="-125" dirty="0">
                <a:latin typeface="Tahoma"/>
                <a:cs typeface="Tahoma"/>
              </a:rPr>
              <a:t> </a:t>
            </a:r>
            <a:r>
              <a:rPr lang="en-US" sz="3200" spc="75" dirty="0">
                <a:latin typeface="Tahoma"/>
                <a:cs typeface="Tahoma"/>
              </a:rPr>
              <a:t>clothes</a:t>
            </a:r>
            <a:r>
              <a:rPr lang="en-US" sz="3200" spc="-120" dirty="0">
                <a:latin typeface="Tahoma"/>
                <a:cs typeface="Tahoma"/>
              </a:rPr>
              <a:t> </a:t>
            </a:r>
            <a:r>
              <a:rPr lang="en-US" sz="3200" spc="55" dirty="0">
                <a:latin typeface="Tahoma"/>
                <a:cs typeface="Tahoma"/>
              </a:rPr>
              <a:t>but</a:t>
            </a:r>
            <a:r>
              <a:rPr lang="en-US" sz="3200" spc="-120" dirty="0">
                <a:latin typeface="Tahoma"/>
                <a:cs typeface="Tahoma"/>
              </a:rPr>
              <a:t> </a:t>
            </a:r>
            <a:r>
              <a:rPr lang="en-US" sz="3200" spc="60" dirty="0">
                <a:latin typeface="Tahoma"/>
                <a:cs typeface="Tahoma"/>
              </a:rPr>
              <a:t>also </a:t>
            </a:r>
            <a:r>
              <a:rPr lang="en-US" sz="3200" spc="45" dirty="0">
                <a:latin typeface="Tahoma"/>
                <a:cs typeface="Tahoma"/>
              </a:rPr>
              <a:t>simplify</a:t>
            </a:r>
            <a:r>
              <a:rPr lang="en-US" sz="3200" spc="-8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the</a:t>
            </a:r>
            <a:r>
              <a:rPr lang="en-US" sz="3200" spc="-75" dirty="0">
                <a:latin typeface="Tahoma"/>
                <a:cs typeface="Tahoma"/>
              </a:rPr>
              <a:t> </a:t>
            </a:r>
            <a:r>
              <a:rPr lang="en-US" sz="3200" spc="90" dirty="0">
                <a:latin typeface="Tahoma"/>
                <a:cs typeface="Tahoma"/>
              </a:rPr>
              <a:t>inventory</a:t>
            </a:r>
            <a:r>
              <a:rPr lang="en-US" sz="3200" spc="-80" dirty="0">
                <a:latin typeface="Tahoma"/>
                <a:cs typeface="Tahoma"/>
              </a:rPr>
              <a:t> </a:t>
            </a:r>
            <a:r>
              <a:rPr lang="en-US" sz="3200" spc="55" dirty="0">
                <a:latin typeface="Tahoma"/>
                <a:cs typeface="Tahoma"/>
              </a:rPr>
              <a:t>management</a:t>
            </a:r>
            <a:r>
              <a:rPr lang="en-US" sz="3200" spc="-75" dirty="0">
                <a:latin typeface="Tahoma"/>
                <a:cs typeface="Tahoma"/>
              </a:rPr>
              <a:t> </a:t>
            </a:r>
            <a:r>
              <a:rPr lang="en-US" sz="3200" spc="95" dirty="0">
                <a:latin typeface="Tahoma"/>
                <a:cs typeface="Tahoma"/>
              </a:rPr>
              <a:t>process</a:t>
            </a:r>
            <a:r>
              <a:rPr lang="en-US" sz="3200" spc="-80" dirty="0">
                <a:latin typeface="Tahoma"/>
                <a:cs typeface="Tahoma"/>
              </a:rPr>
              <a:t> </a:t>
            </a:r>
            <a:r>
              <a:rPr lang="en-US" sz="3200" spc="65" dirty="0">
                <a:latin typeface="Tahoma"/>
                <a:cs typeface="Tahoma"/>
              </a:rPr>
              <a:t>using</a:t>
            </a:r>
            <a:r>
              <a:rPr lang="en-US" sz="3200" spc="-8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database,</a:t>
            </a:r>
            <a:r>
              <a:rPr lang="en-US" sz="3200" spc="-75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making</a:t>
            </a:r>
            <a:r>
              <a:rPr lang="en-US" sz="3200" spc="-80" dirty="0">
                <a:latin typeface="Tahoma"/>
                <a:cs typeface="Tahoma"/>
              </a:rPr>
              <a:t> </a:t>
            </a:r>
            <a:r>
              <a:rPr lang="en-US" sz="3200" spc="65" dirty="0">
                <a:latin typeface="Tahoma"/>
                <a:cs typeface="Tahoma"/>
              </a:rPr>
              <a:t>it</a:t>
            </a:r>
            <a:r>
              <a:rPr lang="en-US" sz="3200" spc="-75" dirty="0">
                <a:latin typeface="Tahoma"/>
                <a:cs typeface="Tahoma"/>
              </a:rPr>
              <a:t> </a:t>
            </a:r>
            <a:r>
              <a:rPr lang="en-US" sz="3200" spc="70" dirty="0">
                <a:latin typeface="Tahoma"/>
                <a:cs typeface="Tahoma"/>
              </a:rPr>
              <a:t>to</a:t>
            </a:r>
            <a:r>
              <a:rPr lang="en-US" sz="3200" spc="-80" dirty="0">
                <a:latin typeface="Tahoma"/>
                <a:cs typeface="Tahoma"/>
              </a:rPr>
              <a:t> </a:t>
            </a:r>
            <a:r>
              <a:rPr lang="en-US" sz="3200" spc="60" dirty="0">
                <a:latin typeface="Tahoma"/>
                <a:cs typeface="Tahoma"/>
              </a:rPr>
              <a:t>track </a:t>
            </a:r>
            <a:r>
              <a:rPr lang="en-US" sz="3200" dirty="0">
                <a:latin typeface="Tahoma"/>
                <a:cs typeface="Tahoma"/>
              </a:rPr>
              <a:t>and manage </a:t>
            </a:r>
            <a:r>
              <a:rPr lang="en-US" sz="3200" spc="55" dirty="0">
                <a:latin typeface="Tahoma"/>
                <a:cs typeface="Tahoma"/>
              </a:rPr>
              <a:t>products.</a:t>
            </a:r>
            <a:endParaRPr lang="en-US" sz="3200" dirty="0">
              <a:latin typeface="Tahoma"/>
              <a:cs typeface="Tahoma"/>
            </a:endParaRPr>
          </a:p>
          <a:p>
            <a:pPr>
              <a:lnSpc>
                <a:spcPct val="150000"/>
              </a:lnSpc>
              <a:spcBef>
                <a:spcPts val="320"/>
              </a:spcBef>
            </a:pPr>
            <a:endParaRPr lang="en-US" sz="3200" dirty="0">
              <a:latin typeface="Tahoma"/>
              <a:cs typeface="Tahoma"/>
            </a:endParaRPr>
          </a:p>
          <a:p>
            <a:pPr marL="12700" marR="354965">
              <a:lnSpc>
                <a:spcPct val="150000"/>
              </a:lnSpc>
            </a:pPr>
            <a:r>
              <a:rPr lang="en-US" sz="3200" dirty="0">
                <a:latin typeface="Tahoma"/>
                <a:cs typeface="Tahoma"/>
              </a:rPr>
              <a:t>Our</a:t>
            </a:r>
            <a:r>
              <a:rPr lang="en-US" sz="3200" spc="-55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website</a:t>
            </a:r>
            <a:r>
              <a:rPr lang="en-US" sz="3200" spc="-5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offers</a:t>
            </a:r>
            <a:r>
              <a:rPr lang="en-US" sz="3200" spc="-5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a</a:t>
            </a:r>
            <a:r>
              <a:rPr lang="en-US" sz="3200" spc="-50" dirty="0">
                <a:latin typeface="Tahoma"/>
                <a:cs typeface="Tahoma"/>
              </a:rPr>
              <a:t> </a:t>
            </a:r>
            <a:r>
              <a:rPr lang="en-US" sz="3200" spc="55" dirty="0">
                <a:latin typeface="Tahoma"/>
                <a:cs typeface="Tahoma"/>
              </a:rPr>
              <a:t>range</a:t>
            </a:r>
            <a:r>
              <a:rPr lang="en-US" sz="3200" spc="-55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of</a:t>
            </a:r>
            <a:r>
              <a:rPr lang="en-US" sz="3200" spc="-50" dirty="0">
                <a:latin typeface="Tahoma"/>
                <a:cs typeface="Tahoma"/>
              </a:rPr>
              <a:t> </a:t>
            </a:r>
            <a:r>
              <a:rPr lang="en-US" sz="3200" spc="85" dirty="0">
                <a:latin typeface="Tahoma"/>
                <a:cs typeface="Tahoma"/>
              </a:rPr>
              <a:t>user-</a:t>
            </a:r>
            <a:r>
              <a:rPr lang="en-US" sz="3200" spc="50" dirty="0">
                <a:latin typeface="Tahoma"/>
                <a:cs typeface="Tahoma"/>
              </a:rPr>
              <a:t>friendly</a:t>
            </a:r>
            <a:r>
              <a:rPr lang="en-US" sz="3200" spc="-5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features,</a:t>
            </a:r>
            <a:r>
              <a:rPr lang="en-US" sz="3200" spc="-50" dirty="0">
                <a:latin typeface="Tahoma"/>
                <a:cs typeface="Tahoma"/>
              </a:rPr>
              <a:t> </a:t>
            </a:r>
            <a:r>
              <a:rPr lang="en-US" sz="3200" spc="70" dirty="0">
                <a:latin typeface="Tahoma"/>
                <a:cs typeface="Tahoma"/>
              </a:rPr>
              <a:t>including</a:t>
            </a:r>
            <a:r>
              <a:rPr lang="en-US" sz="3200" spc="-55" dirty="0">
                <a:latin typeface="Tahoma"/>
                <a:cs typeface="Tahoma"/>
              </a:rPr>
              <a:t> </a:t>
            </a:r>
            <a:r>
              <a:rPr lang="en-US" sz="3200" spc="45" dirty="0">
                <a:latin typeface="Tahoma"/>
                <a:cs typeface="Tahoma"/>
              </a:rPr>
              <a:t>filtering </a:t>
            </a:r>
            <a:r>
              <a:rPr lang="en-US" sz="3200" spc="70" dirty="0">
                <a:latin typeface="Tahoma"/>
                <a:cs typeface="Tahoma"/>
              </a:rPr>
              <a:t>options</a:t>
            </a:r>
            <a:r>
              <a:rPr lang="en-US" sz="3200" spc="-45" dirty="0">
                <a:latin typeface="Tahoma"/>
                <a:cs typeface="Tahoma"/>
              </a:rPr>
              <a:t> </a:t>
            </a:r>
            <a:r>
              <a:rPr lang="en-US" sz="3200" spc="50" dirty="0">
                <a:latin typeface="Tahoma"/>
                <a:cs typeface="Tahoma"/>
              </a:rPr>
              <a:t>for</a:t>
            </a:r>
            <a:r>
              <a:rPr lang="en-US" sz="3200" spc="-40" dirty="0">
                <a:latin typeface="Tahoma"/>
                <a:cs typeface="Tahoma"/>
              </a:rPr>
              <a:t> </a:t>
            </a:r>
            <a:r>
              <a:rPr lang="en-US" sz="3200" spc="80" dirty="0">
                <a:latin typeface="Tahoma"/>
                <a:cs typeface="Tahoma"/>
              </a:rPr>
              <a:t>users</a:t>
            </a:r>
            <a:r>
              <a:rPr lang="en-US" sz="3200" spc="-4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with</a:t>
            </a:r>
            <a:r>
              <a:rPr lang="en-US" sz="3200" spc="-40" dirty="0">
                <a:latin typeface="Tahoma"/>
                <a:cs typeface="Tahoma"/>
              </a:rPr>
              <a:t> </a:t>
            </a:r>
            <a:r>
              <a:rPr lang="en-US" sz="3200" dirty="0">
                <a:latin typeface="Tahoma"/>
                <a:cs typeface="Tahoma"/>
              </a:rPr>
              <a:t>intuitive</a:t>
            </a:r>
            <a:r>
              <a:rPr lang="en-US" sz="3200" spc="-40" dirty="0">
                <a:latin typeface="Tahoma"/>
                <a:cs typeface="Tahoma"/>
              </a:rPr>
              <a:t> </a:t>
            </a:r>
            <a:r>
              <a:rPr lang="en-US" sz="3200" spc="45" dirty="0">
                <a:latin typeface="Tahoma"/>
                <a:cs typeface="Tahoma"/>
              </a:rPr>
              <a:t>dashboards.</a:t>
            </a:r>
            <a:endParaRPr lang="en-US" sz="32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177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0799" y="4094355"/>
            <a:ext cx="14249401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lvl="3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600" dirty="0">
              <a:latin typeface="Trebuchet MS"/>
              <a:cs typeface="Trebuchet MS"/>
            </a:endParaRPr>
          </a:p>
          <a:p>
            <a:pPr marL="584200" lvl="3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3600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020634" y="0"/>
            <a:ext cx="4267835" cy="2565400"/>
            <a:chOff x="14020634" y="0"/>
            <a:chExt cx="4267835" cy="2565400"/>
          </a:xfrm>
        </p:grpSpPr>
        <p:sp>
          <p:nvSpPr>
            <p:cNvPr id="4" name="object 4"/>
            <p:cNvSpPr/>
            <p:nvPr/>
          </p:nvSpPr>
          <p:spPr>
            <a:xfrm>
              <a:off x="15797796" y="0"/>
              <a:ext cx="2490470" cy="2565400"/>
            </a:xfrm>
            <a:custGeom>
              <a:avLst/>
              <a:gdLst/>
              <a:ahLst/>
              <a:cxnLst/>
              <a:rect l="l" t="t" r="r" b="b"/>
              <a:pathLst>
                <a:path w="2490469" h="2565400">
                  <a:moveTo>
                    <a:pt x="2490201" y="0"/>
                  </a:moveTo>
                  <a:lnTo>
                    <a:pt x="2490201" y="2488291"/>
                  </a:lnTo>
                  <a:lnTo>
                    <a:pt x="2455767" y="2486273"/>
                  </a:lnTo>
                  <a:lnTo>
                    <a:pt x="2448156" y="2486160"/>
                  </a:lnTo>
                  <a:lnTo>
                    <a:pt x="2433345" y="2486294"/>
                  </a:lnTo>
                  <a:lnTo>
                    <a:pt x="2425733" y="2486181"/>
                  </a:lnTo>
                  <a:lnTo>
                    <a:pt x="2405406" y="2486583"/>
                  </a:lnTo>
                  <a:lnTo>
                    <a:pt x="2364340" y="2487024"/>
                  </a:lnTo>
                  <a:lnTo>
                    <a:pt x="2344014" y="2487425"/>
                  </a:lnTo>
                  <a:lnTo>
                    <a:pt x="2330827" y="2487420"/>
                  </a:lnTo>
                  <a:lnTo>
                    <a:pt x="2317750" y="2487603"/>
                  </a:lnTo>
                  <a:lnTo>
                    <a:pt x="2304918" y="2488546"/>
                  </a:lnTo>
                  <a:lnTo>
                    <a:pt x="2292464" y="2490822"/>
                  </a:lnTo>
                  <a:lnTo>
                    <a:pt x="2270203" y="2494765"/>
                  </a:lnTo>
                  <a:lnTo>
                    <a:pt x="2247795" y="2496484"/>
                  </a:lnTo>
                  <a:lnTo>
                    <a:pt x="2225298" y="2496851"/>
                  </a:lnTo>
                  <a:lnTo>
                    <a:pt x="2202769" y="2496734"/>
                  </a:lnTo>
                  <a:lnTo>
                    <a:pt x="2148877" y="2497510"/>
                  </a:lnTo>
                  <a:lnTo>
                    <a:pt x="2095084" y="2497535"/>
                  </a:lnTo>
                  <a:lnTo>
                    <a:pt x="2041276" y="2496567"/>
                  </a:lnTo>
                  <a:lnTo>
                    <a:pt x="1987336" y="2494364"/>
                  </a:lnTo>
                  <a:lnTo>
                    <a:pt x="1933151" y="2490687"/>
                  </a:lnTo>
                  <a:lnTo>
                    <a:pt x="1923630" y="2489842"/>
                  </a:lnTo>
                  <a:lnTo>
                    <a:pt x="1914045" y="2489487"/>
                  </a:lnTo>
                  <a:lnTo>
                    <a:pt x="1904717" y="2490086"/>
                  </a:lnTo>
                  <a:lnTo>
                    <a:pt x="1895967" y="2492102"/>
                  </a:lnTo>
                  <a:lnTo>
                    <a:pt x="1854304" y="2503358"/>
                  </a:lnTo>
                  <a:lnTo>
                    <a:pt x="1769464" y="2514709"/>
                  </a:lnTo>
                  <a:lnTo>
                    <a:pt x="1728381" y="2525927"/>
                  </a:lnTo>
                  <a:lnTo>
                    <a:pt x="1715836" y="2529277"/>
                  </a:lnTo>
                  <a:lnTo>
                    <a:pt x="1702681" y="2530727"/>
                  </a:lnTo>
                  <a:lnTo>
                    <a:pt x="1689282" y="2531416"/>
                  </a:lnTo>
                  <a:lnTo>
                    <a:pt x="1676004" y="2532485"/>
                  </a:lnTo>
                  <a:lnTo>
                    <a:pt x="1651934" y="2535010"/>
                  </a:lnTo>
                  <a:lnTo>
                    <a:pt x="1603434" y="2540471"/>
                  </a:lnTo>
                  <a:lnTo>
                    <a:pt x="1579364" y="2542996"/>
                  </a:lnTo>
                  <a:lnTo>
                    <a:pt x="1558658" y="2544522"/>
                  </a:lnTo>
                  <a:lnTo>
                    <a:pt x="1538108" y="2545456"/>
                  </a:lnTo>
                  <a:lnTo>
                    <a:pt x="1517582" y="2546776"/>
                  </a:lnTo>
                  <a:lnTo>
                    <a:pt x="1496953" y="2549462"/>
                  </a:lnTo>
                  <a:lnTo>
                    <a:pt x="1454467" y="2555353"/>
                  </a:lnTo>
                  <a:lnTo>
                    <a:pt x="1411526" y="2557293"/>
                  </a:lnTo>
                  <a:lnTo>
                    <a:pt x="1368547" y="2558653"/>
                  </a:lnTo>
                  <a:lnTo>
                    <a:pt x="1301864" y="2565151"/>
                  </a:lnTo>
                  <a:lnTo>
                    <a:pt x="1277430" y="2565095"/>
                  </a:lnTo>
                  <a:lnTo>
                    <a:pt x="1252907" y="2563685"/>
                  </a:lnTo>
                  <a:lnTo>
                    <a:pt x="1228558" y="2561974"/>
                  </a:lnTo>
                  <a:lnTo>
                    <a:pt x="1200597" y="2559464"/>
                  </a:lnTo>
                  <a:lnTo>
                    <a:pt x="1172797" y="2556459"/>
                  </a:lnTo>
                  <a:lnTo>
                    <a:pt x="1145010" y="2553647"/>
                  </a:lnTo>
                  <a:lnTo>
                    <a:pt x="1117087" y="2551717"/>
                  </a:lnTo>
                  <a:lnTo>
                    <a:pt x="1100819" y="2549877"/>
                  </a:lnTo>
                  <a:lnTo>
                    <a:pt x="1084617" y="2546091"/>
                  </a:lnTo>
                  <a:lnTo>
                    <a:pt x="1068364" y="2541532"/>
                  </a:lnTo>
                  <a:lnTo>
                    <a:pt x="1051944" y="2537372"/>
                  </a:lnTo>
                  <a:lnTo>
                    <a:pt x="1044511" y="2535305"/>
                  </a:lnTo>
                  <a:lnTo>
                    <a:pt x="1036800" y="2533451"/>
                  </a:lnTo>
                  <a:lnTo>
                    <a:pt x="1029360" y="2532745"/>
                  </a:lnTo>
                  <a:lnTo>
                    <a:pt x="1022736" y="2534120"/>
                  </a:lnTo>
                  <a:lnTo>
                    <a:pt x="1005630" y="2537237"/>
                  </a:lnTo>
                  <a:lnTo>
                    <a:pt x="989204" y="2535941"/>
                  </a:lnTo>
                  <a:lnTo>
                    <a:pt x="973360" y="2531695"/>
                  </a:lnTo>
                  <a:lnTo>
                    <a:pt x="958000" y="2525960"/>
                  </a:lnTo>
                  <a:lnTo>
                    <a:pt x="943701" y="2520852"/>
                  </a:lnTo>
                  <a:lnTo>
                    <a:pt x="901795" y="2505849"/>
                  </a:lnTo>
                  <a:lnTo>
                    <a:pt x="836600" y="2478952"/>
                  </a:lnTo>
                  <a:lnTo>
                    <a:pt x="775383" y="2441698"/>
                  </a:lnTo>
                  <a:lnTo>
                    <a:pt x="729758" y="2411748"/>
                  </a:lnTo>
                  <a:lnTo>
                    <a:pt x="681894" y="2386120"/>
                  </a:lnTo>
                  <a:lnTo>
                    <a:pt x="584326" y="2339353"/>
                  </a:lnTo>
                  <a:lnTo>
                    <a:pt x="545424" y="2318376"/>
                  </a:lnTo>
                  <a:lnTo>
                    <a:pt x="495962" y="2288873"/>
                  </a:lnTo>
                  <a:lnTo>
                    <a:pt x="447763" y="2257928"/>
                  </a:lnTo>
                  <a:lnTo>
                    <a:pt x="412654" y="2232624"/>
                  </a:lnTo>
                  <a:lnTo>
                    <a:pt x="389486" y="2213976"/>
                  </a:lnTo>
                  <a:lnTo>
                    <a:pt x="365938" y="2195449"/>
                  </a:lnTo>
                  <a:lnTo>
                    <a:pt x="342016" y="2177142"/>
                  </a:lnTo>
                  <a:lnTo>
                    <a:pt x="317726" y="2159150"/>
                  </a:lnTo>
                  <a:lnTo>
                    <a:pt x="303939" y="2149283"/>
                  </a:lnTo>
                  <a:lnTo>
                    <a:pt x="290525" y="2139198"/>
                  </a:lnTo>
                  <a:lnTo>
                    <a:pt x="277833" y="2128288"/>
                  </a:lnTo>
                  <a:lnTo>
                    <a:pt x="266212" y="2115949"/>
                  </a:lnTo>
                  <a:lnTo>
                    <a:pt x="261006" y="2110597"/>
                  </a:lnTo>
                  <a:lnTo>
                    <a:pt x="255413" y="2105271"/>
                  </a:lnTo>
                  <a:lnTo>
                    <a:pt x="249484" y="2100743"/>
                  </a:lnTo>
                  <a:lnTo>
                    <a:pt x="243271" y="2097787"/>
                  </a:lnTo>
                  <a:lnTo>
                    <a:pt x="225809" y="2089619"/>
                  </a:lnTo>
                  <a:lnTo>
                    <a:pt x="210708" y="2078965"/>
                  </a:lnTo>
                  <a:lnTo>
                    <a:pt x="196690" y="2067075"/>
                  </a:lnTo>
                  <a:lnTo>
                    <a:pt x="182478" y="2055198"/>
                  </a:lnTo>
                  <a:lnTo>
                    <a:pt x="160322" y="2037664"/>
                  </a:lnTo>
                  <a:lnTo>
                    <a:pt x="140203" y="2018637"/>
                  </a:lnTo>
                  <a:lnTo>
                    <a:pt x="123025" y="1997086"/>
                  </a:lnTo>
                  <a:lnTo>
                    <a:pt x="109689" y="1971981"/>
                  </a:lnTo>
                  <a:lnTo>
                    <a:pt x="105499" y="1963892"/>
                  </a:lnTo>
                  <a:lnTo>
                    <a:pt x="100362" y="1956158"/>
                  </a:lnTo>
                  <a:lnTo>
                    <a:pt x="94465" y="1948667"/>
                  </a:lnTo>
                  <a:lnTo>
                    <a:pt x="87994" y="1941311"/>
                  </a:lnTo>
                  <a:lnTo>
                    <a:pt x="59384" y="1901621"/>
                  </a:lnTo>
                  <a:lnTo>
                    <a:pt x="37658" y="1859290"/>
                  </a:lnTo>
                  <a:lnTo>
                    <a:pt x="21944" y="1814674"/>
                  </a:lnTo>
                  <a:lnTo>
                    <a:pt x="11371" y="1768129"/>
                  </a:lnTo>
                  <a:lnTo>
                    <a:pt x="5069" y="1720010"/>
                  </a:lnTo>
                  <a:lnTo>
                    <a:pt x="1072" y="1663777"/>
                  </a:lnTo>
                  <a:lnTo>
                    <a:pt x="0" y="1607738"/>
                  </a:lnTo>
                  <a:lnTo>
                    <a:pt x="2432" y="1551857"/>
                  </a:lnTo>
                  <a:lnTo>
                    <a:pt x="8950" y="1496095"/>
                  </a:lnTo>
                  <a:lnTo>
                    <a:pt x="24985" y="1423203"/>
                  </a:lnTo>
                  <a:lnTo>
                    <a:pt x="51327" y="1353515"/>
                  </a:lnTo>
                  <a:lnTo>
                    <a:pt x="68832" y="1318401"/>
                  </a:lnTo>
                  <a:lnTo>
                    <a:pt x="87239" y="1283714"/>
                  </a:lnTo>
                  <a:lnTo>
                    <a:pt x="106651" y="1249542"/>
                  </a:lnTo>
                  <a:lnTo>
                    <a:pt x="127170" y="1215978"/>
                  </a:lnTo>
                  <a:lnTo>
                    <a:pt x="134827" y="1203031"/>
                  </a:lnTo>
                  <a:lnTo>
                    <a:pt x="142285" y="1190001"/>
                  </a:lnTo>
                  <a:lnTo>
                    <a:pt x="149343" y="1176803"/>
                  </a:lnTo>
                  <a:lnTo>
                    <a:pt x="155801" y="1163353"/>
                  </a:lnTo>
                  <a:lnTo>
                    <a:pt x="180149" y="1118127"/>
                  </a:lnTo>
                  <a:lnTo>
                    <a:pt x="207064" y="1074918"/>
                  </a:lnTo>
                  <a:lnTo>
                    <a:pt x="236496" y="1033680"/>
                  </a:lnTo>
                  <a:lnTo>
                    <a:pt x="268390" y="994368"/>
                  </a:lnTo>
                  <a:lnTo>
                    <a:pt x="302694" y="956935"/>
                  </a:lnTo>
                  <a:lnTo>
                    <a:pt x="320820" y="937862"/>
                  </a:lnTo>
                  <a:lnTo>
                    <a:pt x="338746" y="918706"/>
                  </a:lnTo>
                  <a:lnTo>
                    <a:pt x="373200" y="879806"/>
                  </a:lnTo>
                  <a:lnTo>
                    <a:pt x="402939" y="840097"/>
                  </a:lnTo>
                  <a:lnTo>
                    <a:pt x="429126" y="798535"/>
                  </a:lnTo>
                  <a:lnTo>
                    <a:pt x="452069" y="755248"/>
                  </a:lnTo>
                  <a:lnTo>
                    <a:pt x="472073" y="710366"/>
                  </a:lnTo>
                  <a:lnTo>
                    <a:pt x="489446" y="664017"/>
                  </a:lnTo>
                  <a:lnTo>
                    <a:pt x="506676" y="613105"/>
                  </a:lnTo>
                  <a:lnTo>
                    <a:pt x="524404" y="562210"/>
                  </a:lnTo>
                  <a:lnTo>
                    <a:pt x="543144" y="511595"/>
                  </a:lnTo>
                  <a:lnTo>
                    <a:pt x="563412" y="461527"/>
                  </a:lnTo>
                  <a:lnTo>
                    <a:pt x="585720" y="412268"/>
                  </a:lnTo>
                  <a:lnTo>
                    <a:pt x="599368" y="381470"/>
                  </a:lnTo>
                  <a:lnTo>
                    <a:pt x="621872" y="317859"/>
                  </a:lnTo>
                  <a:lnTo>
                    <a:pt x="635031" y="259281"/>
                  </a:lnTo>
                  <a:lnTo>
                    <a:pt x="642094" y="207851"/>
                  </a:lnTo>
                  <a:lnTo>
                    <a:pt x="652239" y="77380"/>
                  </a:lnTo>
                  <a:lnTo>
                    <a:pt x="657415" y="25199"/>
                  </a:lnTo>
                  <a:lnTo>
                    <a:pt x="660547" y="0"/>
                  </a:lnTo>
                  <a:lnTo>
                    <a:pt x="2490201" y="0"/>
                  </a:lnTo>
                  <a:close/>
                </a:path>
              </a:pathLst>
            </a:custGeom>
            <a:solidFill>
              <a:srgbClr val="CF61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20634" y="47127"/>
              <a:ext cx="4267835" cy="1371600"/>
            </a:xfrm>
            <a:custGeom>
              <a:avLst/>
              <a:gdLst/>
              <a:ahLst/>
              <a:cxnLst/>
              <a:rect l="l" t="t" r="r" b="b"/>
              <a:pathLst>
                <a:path w="4267834" h="1371600">
                  <a:moveTo>
                    <a:pt x="3562953" y="939799"/>
                  </a:moveTo>
                  <a:lnTo>
                    <a:pt x="3248161" y="939799"/>
                  </a:lnTo>
                  <a:lnTo>
                    <a:pt x="3100289" y="888999"/>
                  </a:lnTo>
                  <a:lnTo>
                    <a:pt x="3394369" y="888999"/>
                  </a:lnTo>
                  <a:lnTo>
                    <a:pt x="3418640" y="876299"/>
                  </a:lnTo>
                  <a:lnTo>
                    <a:pt x="3442661" y="876299"/>
                  </a:lnTo>
                  <a:lnTo>
                    <a:pt x="3465121" y="863599"/>
                  </a:lnTo>
                  <a:lnTo>
                    <a:pt x="3486457" y="850899"/>
                  </a:lnTo>
                  <a:lnTo>
                    <a:pt x="3506544" y="838199"/>
                  </a:lnTo>
                  <a:lnTo>
                    <a:pt x="3525257" y="825499"/>
                  </a:lnTo>
                  <a:lnTo>
                    <a:pt x="3532251" y="825499"/>
                  </a:lnTo>
                  <a:lnTo>
                    <a:pt x="3539245" y="812799"/>
                  </a:lnTo>
                  <a:lnTo>
                    <a:pt x="3553233" y="812799"/>
                  </a:lnTo>
                  <a:lnTo>
                    <a:pt x="3572279" y="787399"/>
                  </a:lnTo>
                  <a:lnTo>
                    <a:pt x="3589701" y="774699"/>
                  </a:lnTo>
                  <a:lnTo>
                    <a:pt x="3605875" y="761999"/>
                  </a:lnTo>
                  <a:lnTo>
                    <a:pt x="3635225" y="723899"/>
                  </a:lnTo>
                  <a:lnTo>
                    <a:pt x="3649650" y="711199"/>
                  </a:lnTo>
                  <a:lnTo>
                    <a:pt x="3664824" y="685799"/>
                  </a:lnTo>
                  <a:lnTo>
                    <a:pt x="3681123" y="673099"/>
                  </a:lnTo>
                  <a:lnTo>
                    <a:pt x="3704374" y="647699"/>
                  </a:lnTo>
                  <a:lnTo>
                    <a:pt x="3726251" y="634999"/>
                  </a:lnTo>
                  <a:lnTo>
                    <a:pt x="3746879" y="609599"/>
                  </a:lnTo>
                  <a:lnTo>
                    <a:pt x="3766383" y="584199"/>
                  </a:lnTo>
                  <a:lnTo>
                    <a:pt x="3795168" y="533399"/>
                  </a:lnTo>
                  <a:lnTo>
                    <a:pt x="3821461" y="495299"/>
                  </a:lnTo>
                  <a:lnTo>
                    <a:pt x="3846282" y="444499"/>
                  </a:lnTo>
                  <a:lnTo>
                    <a:pt x="3870656" y="393699"/>
                  </a:lnTo>
                  <a:lnTo>
                    <a:pt x="3895605" y="355599"/>
                  </a:lnTo>
                  <a:lnTo>
                    <a:pt x="3905804" y="330199"/>
                  </a:lnTo>
                  <a:lnTo>
                    <a:pt x="3926703" y="304799"/>
                  </a:lnTo>
                  <a:lnTo>
                    <a:pt x="3936903" y="279399"/>
                  </a:lnTo>
                  <a:lnTo>
                    <a:pt x="3960191" y="241299"/>
                  </a:lnTo>
                  <a:lnTo>
                    <a:pt x="3985996" y="203199"/>
                  </a:lnTo>
                  <a:lnTo>
                    <a:pt x="4014170" y="165099"/>
                  </a:lnTo>
                  <a:lnTo>
                    <a:pt x="4044563" y="126999"/>
                  </a:lnTo>
                  <a:lnTo>
                    <a:pt x="4077029" y="101599"/>
                  </a:lnTo>
                  <a:lnTo>
                    <a:pt x="4111419" y="63499"/>
                  </a:lnTo>
                  <a:lnTo>
                    <a:pt x="4153716" y="38099"/>
                  </a:lnTo>
                  <a:lnTo>
                    <a:pt x="4202008" y="12699"/>
                  </a:lnTo>
                  <a:lnTo>
                    <a:pt x="4246178" y="0"/>
                  </a:lnTo>
                  <a:lnTo>
                    <a:pt x="4267364" y="0"/>
                  </a:lnTo>
                  <a:lnTo>
                    <a:pt x="4267364" y="279399"/>
                  </a:lnTo>
                  <a:lnTo>
                    <a:pt x="4254462" y="292099"/>
                  </a:lnTo>
                  <a:lnTo>
                    <a:pt x="4217681" y="317499"/>
                  </a:lnTo>
                  <a:lnTo>
                    <a:pt x="4182024" y="342899"/>
                  </a:lnTo>
                  <a:lnTo>
                    <a:pt x="4162520" y="355599"/>
                  </a:lnTo>
                  <a:lnTo>
                    <a:pt x="4143890" y="368299"/>
                  </a:lnTo>
                  <a:lnTo>
                    <a:pt x="4126010" y="393699"/>
                  </a:lnTo>
                  <a:lnTo>
                    <a:pt x="4108754" y="406399"/>
                  </a:lnTo>
                  <a:lnTo>
                    <a:pt x="4078604" y="444499"/>
                  </a:lnTo>
                  <a:lnTo>
                    <a:pt x="4050116" y="482599"/>
                  </a:lnTo>
                  <a:lnTo>
                    <a:pt x="4022716" y="520699"/>
                  </a:lnTo>
                  <a:lnTo>
                    <a:pt x="3968874" y="596899"/>
                  </a:lnTo>
                  <a:lnTo>
                    <a:pt x="3960902" y="596899"/>
                  </a:lnTo>
                  <a:lnTo>
                    <a:pt x="3953054" y="609599"/>
                  </a:lnTo>
                  <a:lnTo>
                    <a:pt x="3945457" y="622299"/>
                  </a:lnTo>
                  <a:lnTo>
                    <a:pt x="3938234" y="634999"/>
                  </a:lnTo>
                  <a:lnTo>
                    <a:pt x="3921040" y="660399"/>
                  </a:lnTo>
                  <a:lnTo>
                    <a:pt x="3886154" y="711199"/>
                  </a:lnTo>
                  <a:lnTo>
                    <a:pt x="3868960" y="723899"/>
                  </a:lnTo>
                  <a:lnTo>
                    <a:pt x="3836561" y="774699"/>
                  </a:lnTo>
                  <a:lnTo>
                    <a:pt x="3800326" y="812799"/>
                  </a:lnTo>
                  <a:lnTo>
                    <a:pt x="3760573" y="838199"/>
                  </a:lnTo>
                  <a:lnTo>
                    <a:pt x="3717624" y="876299"/>
                  </a:lnTo>
                  <a:lnTo>
                    <a:pt x="3671796" y="901699"/>
                  </a:lnTo>
                  <a:lnTo>
                    <a:pt x="3600025" y="927099"/>
                  </a:lnTo>
                  <a:lnTo>
                    <a:pt x="3562953" y="939799"/>
                  </a:lnTo>
                  <a:close/>
                </a:path>
                <a:path w="4267834" h="1371600">
                  <a:moveTo>
                    <a:pt x="1221802" y="558799"/>
                  </a:moveTo>
                  <a:lnTo>
                    <a:pt x="612764" y="558799"/>
                  </a:lnTo>
                  <a:lnTo>
                    <a:pt x="642405" y="533399"/>
                  </a:lnTo>
                  <a:lnTo>
                    <a:pt x="663865" y="520699"/>
                  </a:lnTo>
                  <a:lnTo>
                    <a:pt x="686200" y="507999"/>
                  </a:lnTo>
                  <a:lnTo>
                    <a:pt x="709285" y="495299"/>
                  </a:lnTo>
                  <a:lnTo>
                    <a:pt x="732994" y="495299"/>
                  </a:lnTo>
                  <a:lnTo>
                    <a:pt x="749625" y="482599"/>
                  </a:lnTo>
                  <a:lnTo>
                    <a:pt x="1014085" y="482599"/>
                  </a:lnTo>
                  <a:lnTo>
                    <a:pt x="1070037" y="507999"/>
                  </a:lnTo>
                  <a:lnTo>
                    <a:pt x="1169513" y="546099"/>
                  </a:lnTo>
                  <a:lnTo>
                    <a:pt x="1203255" y="546099"/>
                  </a:lnTo>
                  <a:lnTo>
                    <a:pt x="1221802" y="558799"/>
                  </a:lnTo>
                  <a:close/>
                </a:path>
                <a:path w="4267834" h="1371600">
                  <a:moveTo>
                    <a:pt x="517179" y="723899"/>
                  </a:moveTo>
                  <a:lnTo>
                    <a:pt x="396450" y="723899"/>
                  </a:lnTo>
                  <a:lnTo>
                    <a:pt x="407544" y="711199"/>
                  </a:lnTo>
                  <a:lnTo>
                    <a:pt x="417265" y="698499"/>
                  </a:lnTo>
                  <a:lnTo>
                    <a:pt x="431024" y="673099"/>
                  </a:lnTo>
                  <a:lnTo>
                    <a:pt x="446407" y="660399"/>
                  </a:lnTo>
                  <a:lnTo>
                    <a:pt x="463538" y="647699"/>
                  </a:lnTo>
                  <a:lnTo>
                    <a:pt x="482542" y="647699"/>
                  </a:lnTo>
                  <a:lnTo>
                    <a:pt x="501734" y="634999"/>
                  </a:lnTo>
                  <a:lnTo>
                    <a:pt x="519178" y="622299"/>
                  </a:lnTo>
                  <a:lnTo>
                    <a:pt x="534623" y="609599"/>
                  </a:lnTo>
                  <a:lnTo>
                    <a:pt x="547820" y="596899"/>
                  </a:lnTo>
                  <a:lnTo>
                    <a:pt x="554522" y="584199"/>
                  </a:lnTo>
                  <a:lnTo>
                    <a:pt x="562474" y="584199"/>
                  </a:lnTo>
                  <a:lnTo>
                    <a:pt x="571424" y="571499"/>
                  </a:lnTo>
                  <a:lnTo>
                    <a:pt x="581124" y="571499"/>
                  </a:lnTo>
                  <a:lnTo>
                    <a:pt x="597443" y="558799"/>
                  </a:lnTo>
                  <a:lnTo>
                    <a:pt x="1239724" y="558799"/>
                  </a:lnTo>
                  <a:lnTo>
                    <a:pt x="1257396" y="571499"/>
                  </a:lnTo>
                  <a:lnTo>
                    <a:pt x="1304377" y="584199"/>
                  </a:lnTo>
                  <a:lnTo>
                    <a:pt x="1392426" y="622299"/>
                  </a:lnTo>
                  <a:lnTo>
                    <a:pt x="1499771" y="660399"/>
                  </a:lnTo>
                  <a:lnTo>
                    <a:pt x="740987" y="660399"/>
                  </a:lnTo>
                  <a:lnTo>
                    <a:pt x="694946" y="673099"/>
                  </a:lnTo>
                  <a:lnTo>
                    <a:pt x="649545" y="673099"/>
                  </a:lnTo>
                  <a:lnTo>
                    <a:pt x="560662" y="698499"/>
                  </a:lnTo>
                  <a:lnTo>
                    <a:pt x="517179" y="723899"/>
                  </a:lnTo>
                  <a:close/>
                </a:path>
                <a:path w="4267834" h="1371600">
                  <a:moveTo>
                    <a:pt x="2583900" y="800099"/>
                  </a:moveTo>
                  <a:lnTo>
                    <a:pt x="2294816" y="800099"/>
                  </a:lnTo>
                  <a:lnTo>
                    <a:pt x="2316484" y="787399"/>
                  </a:lnTo>
                  <a:lnTo>
                    <a:pt x="2354077" y="787399"/>
                  </a:lnTo>
                  <a:lnTo>
                    <a:pt x="2369751" y="774699"/>
                  </a:lnTo>
                  <a:lnTo>
                    <a:pt x="2428034" y="774699"/>
                  </a:lnTo>
                  <a:lnTo>
                    <a:pt x="2440628" y="761999"/>
                  </a:lnTo>
                  <a:lnTo>
                    <a:pt x="2452846" y="761999"/>
                  </a:lnTo>
                  <a:lnTo>
                    <a:pt x="2470623" y="749299"/>
                  </a:lnTo>
                  <a:lnTo>
                    <a:pt x="2488149" y="749299"/>
                  </a:lnTo>
                  <a:lnTo>
                    <a:pt x="2505676" y="736599"/>
                  </a:lnTo>
                  <a:lnTo>
                    <a:pt x="2523452" y="736599"/>
                  </a:lnTo>
                  <a:lnTo>
                    <a:pt x="2565541" y="723899"/>
                  </a:lnTo>
                  <a:lnTo>
                    <a:pt x="2606381" y="698499"/>
                  </a:lnTo>
                  <a:lnTo>
                    <a:pt x="2646721" y="685799"/>
                  </a:lnTo>
                  <a:lnTo>
                    <a:pt x="2687311" y="660399"/>
                  </a:lnTo>
                  <a:lnTo>
                    <a:pt x="2707794" y="660399"/>
                  </a:lnTo>
                  <a:lnTo>
                    <a:pt x="2727277" y="647699"/>
                  </a:lnTo>
                  <a:lnTo>
                    <a:pt x="2745761" y="634999"/>
                  </a:lnTo>
                  <a:lnTo>
                    <a:pt x="2763246" y="622299"/>
                  </a:lnTo>
                  <a:lnTo>
                    <a:pt x="2771447" y="609599"/>
                  </a:lnTo>
                  <a:lnTo>
                    <a:pt x="2788349" y="609599"/>
                  </a:lnTo>
                  <a:lnTo>
                    <a:pt x="2796551" y="622299"/>
                  </a:lnTo>
                  <a:lnTo>
                    <a:pt x="2807729" y="622299"/>
                  </a:lnTo>
                  <a:lnTo>
                    <a:pt x="2819031" y="634999"/>
                  </a:lnTo>
                  <a:lnTo>
                    <a:pt x="2830084" y="647699"/>
                  </a:lnTo>
                  <a:lnTo>
                    <a:pt x="2840513" y="647699"/>
                  </a:lnTo>
                  <a:lnTo>
                    <a:pt x="2869488" y="673099"/>
                  </a:lnTo>
                  <a:lnTo>
                    <a:pt x="2796550" y="673099"/>
                  </a:lnTo>
                  <a:lnTo>
                    <a:pt x="2774299" y="685799"/>
                  </a:lnTo>
                  <a:lnTo>
                    <a:pt x="2753421" y="698499"/>
                  </a:lnTo>
                  <a:lnTo>
                    <a:pt x="2733792" y="711199"/>
                  </a:lnTo>
                  <a:lnTo>
                    <a:pt x="2715287" y="723899"/>
                  </a:lnTo>
                  <a:lnTo>
                    <a:pt x="2680317" y="749299"/>
                  </a:lnTo>
                  <a:lnTo>
                    <a:pt x="2643349" y="774699"/>
                  </a:lnTo>
                  <a:lnTo>
                    <a:pt x="2604382" y="787399"/>
                  </a:lnTo>
                  <a:lnTo>
                    <a:pt x="2583900" y="800099"/>
                  </a:lnTo>
                  <a:close/>
                </a:path>
                <a:path w="4267834" h="1371600">
                  <a:moveTo>
                    <a:pt x="1551185" y="685799"/>
                  </a:moveTo>
                  <a:lnTo>
                    <a:pt x="1195134" y="685799"/>
                  </a:lnTo>
                  <a:lnTo>
                    <a:pt x="1088687" y="660399"/>
                  </a:lnTo>
                  <a:lnTo>
                    <a:pt x="1499771" y="660399"/>
                  </a:lnTo>
                  <a:lnTo>
                    <a:pt x="1534970" y="673099"/>
                  </a:lnTo>
                  <a:lnTo>
                    <a:pt x="1551185" y="685799"/>
                  </a:lnTo>
                  <a:close/>
                </a:path>
                <a:path w="4267834" h="1371600">
                  <a:moveTo>
                    <a:pt x="3157906" y="863599"/>
                  </a:moveTo>
                  <a:lnTo>
                    <a:pt x="3037676" y="863599"/>
                  </a:lnTo>
                  <a:lnTo>
                    <a:pt x="2996005" y="825499"/>
                  </a:lnTo>
                  <a:lnTo>
                    <a:pt x="2954334" y="800099"/>
                  </a:lnTo>
                  <a:lnTo>
                    <a:pt x="2912983" y="761999"/>
                  </a:lnTo>
                  <a:lnTo>
                    <a:pt x="2872271" y="736599"/>
                  </a:lnTo>
                  <a:lnTo>
                    <a:pt x="2832519" y="698499"/>
                  </a:lnTo>
                  <a:lnTo>
                    <a:pt x="2816034" y="685799"/>
                  </a:lnTo>
                  <a:lnTo>
                    <a:pt x="2806854" y="673099"/>
                  </a:lnTo>
                  <a:lnTo>
                    <a:pt x="2869488" y="673099"/>
                  </a:lnTo>
                  <a:lnTo>
                    <a:pt x="2956413" y="749299"/>
                  </a:lnTo>
                  <a:lnTo>
                    <a:pt x="2992715" y="787399"/>
                  </a:lnTo>
                  <a:lnTo>
                    <a:pt x="3031015" y="812799"/>
                  </a:lnTo>
                  <a:lnTo>
                    <a:pt x="3071314" y="825499"/>
                  </a:lnTo>
                  <a:lnTo>
                    <a:pt x="3113611" y="850899"/>
                  </a:lnTo>
                  <a:lnTo>
                    <a:pt x="3157906" y="863599"/>
                  </a:lnTo>
                  <a:close/>
                </a:path>
                <a:path w="4267834" h="1371600">
                  <a:moveTo>
                    <a:pt x="2143446" y="952499"/>
                  </a:moveTo>
                  <a:lnTo>
                    <a:pt x="1957060" y="952499"/>
                  </a:lnTo>
                  <a:lnTo>
                    <a:pt x="1808388" y="914399"/>
                  </a:lnTo>
                  <a:lnTo>
                    <a:pt x="1760109" y="888999"/>
                  </a:lnTo>
                  <a:lnTo>
                    <a:pt x="1732966" y="888999"/>
                  </a:lnTo>
                  <a:lnTo>
                    <a:pt x="1706822" y="863599"/>
                  </a:lnTo>
                  <a:lnTo>
                    <a:pt x="1610180" y="812799"/>
                  </a:lnTo>
                  <a:lnTo>
                    <a:pt x="1561219" y="800099"/>
                  </a:lnTo>
                  <a:lnTo>
                    <a:pt x="1461700" y="749299"/>
                  </a:lnTo>
                  <a:lnTo>
                    <a:pt x="1435493" y="736599"/>
                  </a:lnTo>
                  <a:lnTo>
                    <a:pt x="1408912" y="736599"/>
                  </a:lnTo>
                  <a:lnTo>
                    <a:pt x="1355125" y="711199"/>
                  </a:lnTo>
                  <a:lnTo>
                    <a:pt x="1248678" y="685799"/>
                  </a:lnTo>
                  <a:lnTo>
                    <a:pt x="1567775" y="685799"/>
                  </a:lnTo>
                  <a:lnTo>
                    <a:pt x="1584614" y="698499"/>
                  </a:lnTo>
                  <a:lnTo>
                    <a:pt x="1601579" y="698499"/>
                  </a:lnTo>
                  <a:lnTo>
                    <a:pt x="1673184" y="723899"/>
                  </a:lnTo>
                  <a:lnTo>
                    <a:pt x="1708362" y="723899"/>
                  </a:lnTo>
                  <a:lnTo>
                    <a:pt x="1742791" y="736599"/>
                  </a:lnTo>
                  <a:lnTo>
                    <a:pt x="1766187" y="749299"/>
                  </a:lnTo>
                  <a:lnTo>
                    <a:pt x="1790083" y="761999"/>
                  </a:lnTo>
                  <a:lnTo>
                    <a:pt x="1813980" y="761999"/>
                  </a:lnTo>
                  <a:lnTo>
                    <a:pt x="1837376" y="774699"/>
                  </a:lnTo>
                  <a:lnTo>
                    <a:pt x="1858920" y="774699"/>
                  </a:lnTo>
                  <a:lnTo>
                    <a:pt x="1866684" y="787399"/>
                  </a:lnTo>
                  <a:lnTo>
                    <a:pt x="1915602" y="787399"/>
                  </a:lnTo>
                  <a:lnTo>
                    <a:pt x="1964840" y="800099"/>
                  </a:lnTo>
                  <a:lnTo>
                    <a:pt x="2583900" y="800099"/>
                  </a:lnTo>
                  <a:lnTo>
                    <a:pt x="2563418" y="812799"/>
                  </a:lnTo>
                  <a:lnTo>
                    <a:pt x="2538647" y="812799"/>
                  </a:lnTo>
                  <a:lnTo>
                    <a:pt x="2464836" y="850899"/>
                  </a:lnTo>
                  <a:lnTo>
                    <a:pt x="2419606" y="876299"/>
                  </a:lnTo>
                  <a:lnTo>
                    <a:pt x="2230371" y="927099"/>
                  </a:lnTo>
                  <a:lnTo>
                    <a:pt x="2201396" y="939799"/>
                  </a:lnTo>
                  <a:lnTo>
                    <a:pt x="2172421" y="939799"/>
                  </a:lnTo>
                  <a:lnTo>
                    <a:pt x="2143446" y="952499"/>
                  </a:lnTo>
                  <a:close/>
                </a:path>
                <a:path w="4267834" h="1371600">
                  <a:moveTo>
                    <a:pt x="46917" y="1371599"/>
                  </a:moveTo>
                  <a:lnTo>
                    <a:pt x="29599" y="1371599"/>
                  </a:lnTo>
                  <a:lnTo>
                    <a:pt x="11240" y="1346199"/>
                  </a:lnTo>
                  <a:lnTo>
                    <a:pt x="1623" y="1320799"/>
                  </a:lnTo>
                  <a:lnTo>
                    <a:pt x="0" y="1295399"/>
                  </a:lnTo>
                  <a:lnTo>
                    <a:pt x="5620" y="1269999"/>
                  </a:lnTo>
                  <a:lnTo>
                    <a:pt x="11656" y="1257299"/>
                  </a:lnTo>
                  <a:lnTo>
                    <a:pt x="17942" y="1231899"/>
                  </a:lnTo>
                  <a:lnTo>
                    <a:pt x="24728" y="1219199"/>
                  </a:lnTo>
                  <a:lnTo>
                    <a:pt x="32263" y="1206499"/>
                  </a:lnTo>
                  <a:lnTo>
                    <a:pt x="41256" y="1181099"/>
                  </a:lnTo>
                  <a:lnTo>
                    <a:pt x="51247" y="1155699"/>
                  </a:lnTo>
                  <a:lnTo>
                    <a:pt x="63736" y="1142999"/>
                  </a:lnTo>
                  <a:lnTo>
                    <a:pt x="80222" y="1117599"/>
                  </a:lnTo>
                  <a:lnTo>
                    <a:pt x="88319" y="1117599"/>
                  </a:lnTo>
                  <a:lnTo>
                    <a:pt x="95043" y="1104899"/>
                  </a:lnTo>
                  <a:lnTo>
                    <a:pt x="101017" y="1092199"/>
                  </a:lnTo>
                  <a:lnTo>
                    <a:pt x="106866" y="1079499"/>
                  </a:lnTo>
                  <a:lnTo>
                    <a:pt x="133010" y="1041399"/>
                  </a:lnTo>
                  <a:lnTo>
                    <a:pt x="161152" y="990599"/>
                  </a:lnTo>
                  <a:lnTo>
                    <a:pt x="190794" y="952499"/>
                  </a:lnTo>
                  <a:lnTo>
                    <a:pt x="221434" y="914399"/>
                  </a:lnTo>
                  <a:lnTo>
                    <a:pt x="231196" y="901699"/>
                  </a:lnTo>
                  <a:lnTo>
                    <a:pt x="240584" y="888999"/>
                  </a:lnTo>
                  <a:lnTo>
                    <a:pt x="249722" y="876299"/>
                  </a:lnTo>
                  <a:lnTo>
                    <a:pt x="258735" y="863599"/>
                  </a:lnTo>
                  <a:lnTo>
                    <a:pt x="264938" y="850899"/>
                  </a:lnTo>
                  <a:lnTo>
                    <a:pt x="277844" y="838199"/>
                  </a:lnTo>
                  <a:lnTo>
                    <a:pt x="284047" y="825499"/>
                  </a:lnTo>
                  <a:lnTo>
                    <a:pt x="292831" y="812799"/>
                  </a:lnTo>
                  <a:lnTo>
                    <a:pt x="309899" y="800099"/>
                  </a:lnTo>
                  <a:lnTo>
                    <a:pt x="318683" y="787399"/>
                  </a:lnTo>
                  <a:lnTo>
                    <a:pt x="330548" y="774699"/>
                  </a:lnTo>
                  <a:lnTo>
                    <a:pt x="342663" y="761999"/>
                  </a:lnTo>
                  <a:lnTo>
                    <a:pt x="355777" y="749299"/>
                  </a:lnTo>
                  <a:lnTo>
                    <a:pt x="370639" y="736599"/>
                  </a:lnTo>
                  <a:lnTo>
                    <a:pt x="384106" y="723899"/>
                  </a:lnTo>
                  <a:lnTo>
                    <a:pt x="499486" y="723899"/>
                  </a:lnTo>
                  <a:lnTo>
                    <a:pt x="482542" y="736599"/>
                  </a:lnTo>
                  <a:lnTo>
                    <a:pt x="466598" y="749299"/>
                  </a:lnTo>
                  <a:lnTo>
                    <a:pt x="451902" y="761999"/>
                  </a:lnTo>
                  <a:lnTo>
                    <a:pt x="417265" y="787399"/>
                  </a:lnTo>
                  <a:lnTo>
                    <a:pt x="383628" y="825499"/>
                  </a:lnTo>
                  <a:lnTo>
                    <a:pt x="351489" y="850899"/>
                  </a:lnTo>
                  <a:lnTo>
                    <a:pt x="321348" y="888999"/>
                  </a:lnTo>
                  <a:lnTo>
                    <a:pt x="289729" y="927099"/>
                  </a:lnTo>
                  <a:lnTo>
                    <a:pt x="259235" y="965199"/>
                  </a:lnTo>
                  <a:lnTo>
                    <a:pt x="230489" y="1003299"/>
                  </a:lnTo>
                  <a:lnTo>
                    <a:pt x="204115" y="1054099"/>
                  </a:lnTo>
                  <a:lnTo>
                    <a:pt x="187859" y="1079499"/>
                  </a:lnTo>
                  <a:lnTo>
                    <a:pt x="170977" y="1104899"/>
                  </a:lnTo>
                  <a:lnTo>
                    <a:pt x="153347" y="1130299"/>
                  </a:lnTo>
                  <a:lnTo>
                    <a:pt x="134842" y="1155699"/>
                  </a:lnTo>
                  <a:lnTo>
                    <a:pt x="116295" y="1193799"/>
                  </a:lnTo>
                  <a:lnTo>
                    <a:pt x="100371" y="1219199"/>
                  </a:lnTo>
                  <a:lnTo>
                    <a:pt x="86696" y="1257299"/>
                  </a:lnTo>
                  <a:lnTo>
                    <a:pt x="74893" y="1282699"/>
                  </a:lnTo>
                  <a:lnTo>
                    <a:pt x="68316" y="1308099"/>
                  </a:lnTo>
                  <a:lnTo>
                    <a:pt x="62238" y="1320799"/>
                  </a:lnTo>
                  <a:lnTo>
                    <a:pt x="56159" y="1346199"/>
                  </a:lnTo>
                  <a:lnTo>
                    <a:pt x="49582" y="1358899"/>
                  </a:lnTo>
                  <a:lnTo>
                    <a:pt x="46917" y="1371599"/>
                  </a:lnTo>
                  <a:close/>
                </a:path>
                <a:path w="4267834" h="1371600">
                  <a:moveTo>
                    <a:pt x="3287128" y="888999"/>
                  </a:moveTo>
                  <a:lnTo>
                    <a:pt x="3083761" y="888999"/>
                  </a:lnTo>
                  <a:lnTo>
                    <a:pt x="3067983" y="876299"/>
                  </a:lnTo>
                  <a:lnTo>
                    <a:pt x="3052704" y="863599"/>
                  </a:lnTo>
                  <a:lnTo>
                    <a:pt x="3204200" y="863599"/>
                  </a:lnTo>
                  <a:lnTo>
                    <a:pt x="3220186" y="876299"/>
                  </a:lnTo>
                  <a:lnTo>
                    <a:pt x="3268145" y="876299"/>
                  </a:lnTo>
                  <a:lnTo>
                    <a:pt x="3287128" y="888999"/>
                  </a:lnTo>
                  <a:close/>
                </a:path>
                <a:path w="4267834" h="1371600">
                  <a:moveTo>
                    <a:pt x="3479289" y="952499"/>
                  </a:moveTo>
                  <a:lnTo>
                    <a:pt x="3341020" y="952499"/>
                  </a:lnTo>
                  <a:lnTo>
                    <a:pt x="3294683" y="939799"/>
                  </a:lnTo>
                  <a:lnTo>
                    <a:pt x="3525256" y="939799"/>
                  </a:lnTo>
                  <a:lnTo>
                    <a:pt x="3479289" y="952499"/>
                  </a:lnTo>
                  <a:close/>
                </a:path>
              </a:pathLst>
            </a:custGeom>
            <a:solidFill>
              <a:srgbClr val="7840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1930082" y="2823752"/>
            <a:ext cx="11176462" cy="3058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03350">
              <a:lnSpc>
                <a:spcPct val="100000"/>
              </a:lnSpc>
              <a:spcBef>
                <a:spcPts val="90"/>
              </a:spcBef>
            </a:pPr>
            <a:r>
              <a:rPr lang="en-US" sz="6600" b="1" dirty="0"/>
              <a:t>Quick</a:t>
            </a:r>
            <a:br>
              <a:rPr lang="en-US" sz="6600" b="1" dirty="0"/>
            </a:br>
            <a:r>
              <a:rPr lang="en-US" sz="6600" b="1" dirty="0"/>
              <a:t>Preview </a:t>
            </a:r>
            <a:br>
              <a:rPr lang="en-US" sz="6600" b="1" dirty="0"/>
            </a:br>
            <a:r>
              <a:rPr lang="en-US" sz="6600" b="1" dirty="0"/>
              <a:t>of UI</a:t>
            </a:r>
            <a:endParaRPr sz="6600" b="1" dirty="0"/>
          </a:p>
        </p:txBody>
      </p:sp>
      <p:grpSp>
        <p:nvGrpSpPr>
          <p:cNvPr id="7" name="object 7"/>
          <p:cNvGrpSpPr/>
          <p:nvPr/>
        </p:nvGrpSpPr>
        <p:grpSpPr>
          <a:xfrm>
            <a:off x="0" y="7561753"/>
            <a:ext cx="3860165" cy="2725420"/>
            <a:chOff x="0" y="7561753"/>
            <a:chExt cx="3860165" cy="2725420"/>
          </a:xfrm>
        </p:grpSpPr>
        <p:sp>
          <p:nvSpPr>
            <p:cNvPr id="8" name="object 8"/>
            <p:cNvSpPr/>
            <p:nvPr/>
          </p:nvSpPr>
          <p:spPr>
            <a:xfrm>
              <a:off x="0" y="7561753"/>
              <a:ext cx="3860165" cy="2725420"/>
            </a:xfrm>
            <a:custGeom>
              <a:avLst/>
              <a:gdLst/>
              <a:ahLst/>
              <a:cxnLst/>
              <a:rect l="l" t="t" r="r" b="b"/>
              <a:pathLst>
                <a:path w="3860165" h="2725420">
                  <a:moveTo>
                    <a:pt x="3859885" y="2725246"/>
                  </a:moveTo>
                  <a:lnTo>
                    <a:pt x="0" y="2725246"/>
                  </a:lnTo>
                  <a:lnTo>
                    <a:pt x="0" y="720"/>
                  </a:lnTo>
                  <a:lnTo>
                    <a:pt x="24062" y="0"/>
                  </a:lnTo>
                  <a:lnTo>
                    <a:pt x="64835" y="2474"/>
                  </a:lnTo>
                  <a:lnTo>
                    <a:pt x="105663" y="8730"/>
                  </a:lnTo>
                  <a:lnTo>
                    <a:pt x="153018" y="18293"/>
                  </a:lnTo>
                  <a:lnTo>
                    <a:pt x="176912" y="22672"/>
                  </a:lnTo>
                  <a:lnTo>
                    <a:pt x="226580" y="30741"/>
                  </a:lnTo>
                  <a:lnTo>
                    <a:pt x="275864" y="47975"/>
                  </a:lnTo>
                  <a:lnTo>
                    <a:pt x="344509" y="84184"/>
                  </a:lnTo>
                  <a:lnTo>
                    <a:pt x="390215" y="106379"/>
                  </a:lnTo>
                  <a:lnTo>
                    <a:pt x="436608" y="126938"/>
                  </a:lnTo>
                  <a:lnTo>
                    <a:pt x="483603" y="146066"/>
                  </a:lnTo>
                  <a:lnTo>
                    <a:pt x="531113" y="163967"/>
                  </a:lnTo>
                  <a:lnTo>
                    <a:pt x="576207" y="181430"/>
                  </a:lnTo>
                  <a:lnTo>
                    <a:pt x="621009" y="200367"/>
                  </a:lnTo>
                  <a:lnTo>
                    <a:pt x="665849" y="219885"/>
                  </a:lnTo>
                  <a:lnTo>
                    <a:pt x="711057" y="239087"/>
                  </a:lnTo>
                  <a:lnTo>
                    <a:pt x="728601" y="246295"/>
                  </a:lnTo>
                  <a:lnTo>
                    <a:pt x="746029" y="253220"/>
                  </a:lnTo>
                  <a:lnTo>
                    <a:pt x="763251" y="259964"/>
                  </a:lnTo>
                  <a:lnTo>
                    <a:pt x="780177" y="266631"/>
                  </a:lnTo>
                  <a:lnTo>
                    <a:pt x="827211" y="285308"/>
                  </a:lnTo>
                  <a:lnTo>
                    <a:pt x="874161" y="304185"/>
                  </a:lnTo>
                  <a:lnTo>
                    <a:pt x="920943" y="323462"/>
                  </a:lnTo>
                  <a:lnTo>
                    <a:pt x="967473" y="343337"/>
                  </a:lnTo>
                  <a:lnTo>
                    <a:pt x="1010781" y="366111"/>
                  </a:lnTo>
                  <a:lnTo>
                    <a:pt x="1050528" y="393778"/>
                  </a:lnTo>
                  <a:lnTo>
                    <a:pt x="1064447" y="403911"/>
                  </a:lnTo>
                  <a:lnTo>
                    <a:pt x="1078572" y="412769"/>
                  </a:lnTo>
                  <a:lnTo>
                    <a:pt x="1093189" y="420235"/>
                  </a:lnTo>
                  <a:lnTo>
                    <a:pt x="1108579" y="426194"/>
                  </a:lnTo>
                  <a:lnTo>
                    <a:pt x="1148659" y="441964"/>
                  </a:lnTo>
                  <a:lnTo>
                    <a:pt x="1186396" y="461966"/>
                  </a:lnTo>
                  <a:lnTo>
                    <a:pt x="1221875" y="486000"/>
                  </a:lnTo>
                  <a:lnTo>
                    <a:pt x="1255180" y="513865"/>
                  </a:lnTo>
                  <a:lnTo>
                    <a:pt x="1266453" y="523623"/>
                  </a:lnTo>
                  <a:lnTo>
                    <a:pt x="1278551" y="532646"/>
                  </a:lnTo>
                  <a:lnTo>
                    <a:pt x="1291191" y="541051"/>
                  </a:lnTo>
                  <a:lnTo>
                    <a:pt x="1304088" y="548954"/>
                  </a:lnTo>
                  <a:lnTo>
                    <a:pt x="1339099" y="571029"/>
                  </a:lnTo>
                  <a:lnTo>
                    <a:pt x="1371381" y="595904"/>
                  </a:lnTo>
                  <a:lnTo>
                    <a:pt x="1400787" y="624270"/>
                  </a:lnTo>
                  <a:lnTo>
                    <a:pt x="1427169" y="656815"/>
                  </a:lnTo>
                  <a:lnTo>
                    <a:pt x="1452157" y="689338"/>
                  </a:lnTo>
                  <a:lnTo>
                    <a:pt x="1478254" y="721012"/>
                  </a:lnTo>
                  <a:lnTo>
                    <a:pt x="1503990" y="753098"/>
                  </a:lnTo>
                  <a:lnTo>
                    <a:pt x="1527895" y="786857"/>
                  </a:lnTo>
                  <a:lnTo>
                    <a:pt x="1556522" y="830402"/>
                  </a:lnTo>
                  <a:lnTo>
                    <a:pt x="1581435" y="876520"/>
                  </a:lnTo>
                  <a:lnTo>
                    <a:pt x="1592616" y="900101"/>
                  </a:lnTo>
                  <a:lnTo>
                    <a:pt x="1605576" y="922690"/>
                  </a:lnTo>
                  <a:lnTo>
                    <a:pt x="1619850" y="944610"/>
                  </a:lnTo>
                  <a:lnTo>
                    <a:pt x="1634976" y="966183"/>
                  </a:lnTo>
                  <a:lnTo>
                    <a:pt x="1659539" y="1004785"/>
                  </a:lnTo>
                  <a:lnTo>
                    <a:pt x="1679648" y="1045040"/>
                  </a:lnTo>
                  <a:lnTo>
                    <a:pt x="1694641" y="1087186"/>
                  </a:lnTo>
                  <a:lnTo>
                    <a:pt x="1703852" y="1131459"/>
                  </a:lnTo>
                  <a:lnTo>
                    <a:pt x="1717149" y="1186417"/>
                  </a:lnTo>
                  <a:lnTo>
                    <a:pt x="1737801" y="1238075"/>
                  </a:lnTo>
                  <a:lnTo>
                    <a:pt x="1764498" y="1287199"/>
                  </a:lnTo>
                  <a:lnTo>
                    <a:pt x="1795932" y="1334554"/>
                  </a:lnTo>
                  <a:lnTo>
                    <a:pt x="1881006" y="1452944"/>
                  </a:lnTo>
                  <a:lnTo>
                    <a:pt x="1908975" y="1492625"/>
                  </a:lnTo>
                  <a:lnTo>
                    <a:pt x="1936620" y="1532614"/>
                  </a:lnTo>
                  <a:lnTo>
                    <a:pt x="1990878" y="1613739"/>
                  </a:lnTo>
                  <a:lnTo>
                    <a:pt x="2018629" y="1653814"/>
                  </a:lnTo>
                  <a:lnTo>
                    <a:pt x="2047489" y="1693039"/>
                  </a:lnTo>
                  <a:lnTo>
                    <a:pt x="2077831" y="1731196"/>
                  </a:lnTo>
                  <a:lnTo>
                    <a:pt x="2112079" y="1770829"/>
                  </a:lnTo>
                  <a:lnTo>
                    <a:pt x="2147224" y="1809758"/>
                  </a:lnTo>
                  <a:lnTo>
                    <a:pt x="2182977" y="1848099"/>
                  </a:lnTo>
                  <a:lnTo>
                    <a:pt x="2255143" y="1923496"/>
                  </a:lnTo>
                  <a:lnTo>
                    <a:pt x="2298729" y="1964243"/>
                  </a:lnTo>
                  <a:lnTo>
                    <a:pt x="2345255" y="2002465"/>
                  </a:lnTo>
                  <a:lnTo>
                    <a:pt x="2376525" y="2026453"/>
                  </a:lnTo>
                  <a:lnTo>
                    <a:pt x="2408046" y="2049841"/>
                  </a:lnTo>
                  <a:lnTo>
                    <a:pt x="2439735" y="2072831"/>
                  </a:lnTo>
                  <a:lnTo>
                    <a:pt x="2471508" y="2095620"/>
                  </a:lnTo>
                  <a:lnTo>
                    <a:pt x="2555019" y="2128186"/>
                  </a:lnTo>
                  <a:lnTo>
                    <a:pt x="2605442" y="2142320"/>
                  </a:lnTo>
                  <a:lnTo>
                    <a:pt x="2656356" y="2155063"/>
                  </a:lnTo>
                  <a:lnTo>
                    <a:pt x="2707193" y="2168102"/>
                  </a:lnTo>
                  <a:lnTo>
                    <a:pt x="2758352" y="2180391"/>
                  </a:lnTo>
                  <a:lnTo>
                    <a:pt x="2809928" y="2187218"/>
                  </a:lnTo>
                  <a:lnTo>
                    <a:pt x="2847507" y="2190582"/>
                  </a:lnTo>
                  <a:lnTo>
                    <a:pt x="2884233" y="2197205"/>
                  </a:lnTo>
                  <a:lnTo>
                    <a:pt x="2920520" y="2205994"/>
                  </a:lnTo>
                  <a:lnTo>
                    <a:pt x="2956779" y="2215851"/>
                  </a:lnTo>
                  <a:lnTo>
                    <a:pt x="2994795" y="2226581"/>
                  </a:lnTo>
                  <a:lnTo>
                    <a:pt x="3032916" y="2235944"/>
                  </a:lnTo>
                  <a:lnTo>
                    <a:pt x="3071346" y="2244122"/>
                  </a:lnTo>
                  <a:lnTo>
                    <a:pt x="3110293" y="2251295"/>
                  </a:lnTo>
                  <a:lnTo>
                    <a:pt x="3163530" y="2261247"/>
                  </a:lnTo>
                  <a:lnTo>
                    <a:pt x="3216341" y="2273557"/>
                  </a:lnTo>
                  <a:lnTo>
                    <a:pt x="3268557" y="2288625"/>
                  </a:lnTo>
                  <a:lnTo>
                    <a:pt x="3320011" y="2306849"/>
                  </a:lnTo>
                  <a:lnTo>
                    <a:pt x="3346427" y="2316612"/>
                  </a:lnTo>
                  <a:lnTo>
                    <a:pt x="3372934" y="2326271"/>
                  </a:lnTo>
                  <a:lnTo>
                    <a:pt x="3425135" y="2346517"/>
                  </a:lnTo>
                  <a:lnTo>
                    <a:pt x="3466109" y="2365302"/>
                  </a:lnTo>
                  <a:lnTo>
                    <a:pt x="3523121" y="2394211"/>
                  </a:lnTo>
                  <a:lnTo>
                    <a:pt x="3539655" y="2403039"/>
                  </a:lnTo>
                  <a:lnTo>
                    <a:pt x="3556177" y="2411673"/>
                  </a:lnTo>
                  <a:lnTo>
                    <a:pt x="3610492" y="2437734"/>
                  </a:lnTo>
                  <a:lnTo>
                    <a:pt x="3644294" y="2460859"/>
                  </a:lnTo>
                  <a:lnTo>
                    <a:pt x="3675051" y="2487873"/>
                  </a:lnTo>
                  <a:lnTo>
                    <a:pt x="3703563" y="2517657"/>
                  </a:lnTo>
                  <a:lnTo>
                    <a:pt x="3733079" y="2551613"/>
                  </a:lnTo>
                  <a:lnTo>
                    <a:pt x="3761647" y="2585923"/>
                  </a:lnTo>
                  <a:lnTo>
                    <a:pt x="3818236" y="2655064"/>
                  </a:lnTo>
                  <a:lnTo>
                    <a:pt x="3821601" y="2658984"/>
                  </a:lnTo>
                  <a:lnTo>
                    <a:pt x="3859885" y="2725246"/>
                  </a:lnTo>
                  <a:close/>
                </a:path>
              </a:pathLst>
            </a:custGeom>
            <a:solidFill>
              <a:srgbClr val="CF61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586060"/>
              <a:ext cx="3008630" cy="1701164"/>
            </a:xfrm>
            <a:custGeom>
              <a:avLst/>
              <a:gdLst/>
              <a:ahLst/>
              <a:cxnLst/>
              <a:rect l="l" t="t" r="r" b="b"/>
              <a:pathLst>
                <a:path w="3008630" h="1701165">
                  <a:moveTo>
                    <a:pt x="3008161" y="1700939"/>
                  </a:moveTo>
                  <a:lnTo>
                    <a:pt x="2785415" y="1700939"/>
                  </a:lnTo>
                  <a:lnTo>
                    <a:pt x="2781804" y="1699056"/>
                  </a:lnTo>
                  <a:lnTo>
                    <a:pt x="2735768" y="1673965"/>
                  </a:lnTo>
                  <a:lnTo>
                    <a:pt x="2689732" y="1647733"/>
                  </a:lnTo>
                  <a:lnTo>
                    <a:pt x="2645066" y="1619842"/>
                  </a:lnTo>
                  <a:lnTo>
                    <a:pt x="2601337" y="1590797"/>
                  </a:lnTo>
                  <a:lnTo>
                    <a:pt x="2514960" y="1531266"/>
                  </a:lnTo>
                  <a:lnTo>
                    <a:pt x="2471963" y="1497469"/>
                  </a:lnTo>
                  <a:lnTo>
                    <a:pt x="2432345" y="1459166"/>
                  </a:lnTo>
                  <a:lnTo>
                    <a:pt x="2369633" y="1392135"/>
                  </a:lnTo>
                  <a:lnTo>
                    <a:pt x="2338981" y="1358408"/>
                  </a:lnTo>
                  <a:lnTo>
                    <a:pt x="2309173" y="1323978"/>
                  </a:lnTo>
                  <a:lnTo>
                    <a:pt x="2282699" y="1289054"/>
                  </a:lnTo>
                  <a:lnTo>
                    <a:pt x="2259605" y="1251877"/>
                  </a:lnTo>
                  <a:lnTo>
                    <a:pt x="2241861" y="1217822"/>
                  </a:lnTo>
                  <a:lnTo>
                    <a:pt x="2224681" y="1183344"/>
                  </a:lnTo>
                  <a:lnTo>
                    <a:pt x="2208064" y="1148585"/>
                  </a:lnTo>
                  <a:lnTo>
                    <a:pt x="2192010" y="1113684"/>
                  </a:lnTo>
                  <a:lnTo>
                    <a:pt x="2171238" y="1069616"/>
                  </a:lnTo>
                  <a:lnTo>
                    <a:pt x="2149507" y="1026007"/>
                  </a:lnTo>
                  <a:lnTo>
                    <a:pt x="2126857" y="982815"/>
                  </a:lnTo>
                  <a:lnTo>
                    <a:pt x="2103331" y="939998"/>
                  </a:lnTo>
                  <a:lnTo>
                    <a:pt x="2078971" y="897515"/>
                  </a:lnTo>
                  <a:lnTo>
                    <a:pt x="2053818" y="855324"/>
                  </a:lnTo>
                  <a:lnTo>
                    <a:pt x="2018753" y="799137"/>
                  </a:lnTo>
                  <a:lnTo>
                    <a:pt x="2007253" y="780220"/>
                  </a:lnTo>
                  <a:lnTo>
                    <a:pt x="1973080" y="732340"/>
                  </a:lnTo>
                  <a:lnTo>
                    <a:pt x="1932148" y="690094"/>
                  </a:lnTo>
                  <a:lnTo>
                    <a:pt x="1893219" y="657048"/>
                  </a:lnTo>
                  <a:lnTo>
                    <a:pt x="1853037" y="625504"/>
                  </a:lnTo>
                  <a:lnTo>
                    <a:pt x="1811605" y="595462"/>
                  </a:lnTo>
                  <a:lnTo>
                    <a:pt x="1768920" y="566922"/>
                  </a:lnTo>
                  <a:lnTo>
                    <a:pt x="1724984" y="539885"/>
                  </a:lnTo>
                  <a:lnTo>
                    <a:pt x="1679796" y="514349"/>
                  </a:lnTo>
                  <a:lnTo>
                    <a:pt x="1634311" y="495385"/>
                  </a:lnTo>
                  <a:lnTo>
                    <a:pt x="1589671" y="474168"/>
                  </a:lnTo>
                  <a:lnTo>
                    <a:pt x="1545030" y="453514"/>
                  </a:lnTo>
                  <a:lnTo>
                    <a:pt x="1499545" y="436240"/>
                  </a:lnTo>
                  <a:lnTo>
                    <a:pt x="1452229" y="421876"/>
                  </a:lnTo>
                  <a:lnTo>
                    <a:pt x="1436457" y="418215"/>
                  </a:lnTo>
                  <a:lnTo>
                    <a:pt x="1397262" y="408709"/>
                  </a:lnTo>
                  <a:lnTo>
                    <a:pt x="1280239" y="377659"/>
                  </a:lnTo>
                  <a:lnTo>
                    <a:pt x="1230670" y="363952"/>
                  </a:lnTo>
                  <a:lnTo>
                    <a:pt x="1205886" y="358014"/>
                  </a:lnTo>
                  <a:lnTo>
                    <a:pt x="1181101" y="353625"/>
                  </a:lnTo>
                  <a:lnTo>
                    <a:pt x="1131657" y="345628"/>
                  </a:lnTo>
                  <a:lnTo>
                    <a:pt x="1082464" y="336712"/>
                  </a:lnTo>
                  <a:lnTo>
                    <a:pt x="1033520" y="326963"/>
                  </a:lnTo>
                  <a:lnTo>
                    <a:pt x="984828" y="316462"/>
                  </a:lnTo>
                  <a:lnTo>
                    <a:pt x="836141" y="281364"/>
                  </a:lnTo>
                  <a:lnTo>
                    <a:pt x="783714" y="270231"/>
                  </a:lnTo>
                  <a:lnTo>
                    <a:pt x="731037" y="259932"/>
                  </a:lnTo>
                  <a:lnTo>
                    <a:pt x="678234" y="250259"/>
                  </a:lnTo>
                  <a:lnTo>
                    <a:pt x="355724" y="195764"/>
                  </a:lnTo>
                  <a:lnTo>
                    <a:pt x="217390" y="181872"/>
                  </a:lnTo>
                  <a:lnTo>
                    <a:pt x="60484" y="171983"/>
                  </a:lnTo>
                  <a:lnTo>
                    <a:pt x="7959" y="167630"/>
                  </a:lnTo>
                  <a:lnTo>
                    <a:pt x="0" y="166680"/>
                  </a:lnTo>
                  <a:lnTo>
                    <a:pt x="0" y="4997"/>
                  </a:lnTo>
                  <a:lnTo>
                    <a:pt x="26134" y="4459"/>
                  </a:lnTo>
                  <a:lnTo>
                    <a:pt x="68052" y="633"/>
                  </a:lnTo>
                  <a:lnTo>
                    <a:pt x="77065" y="0"/>
                  </a:lnTo>
                  <a:lnTo>
                    <a:pt x="86077" y="70"/>
                  </a:lnTo>
                  <a:lnTo>
                    <a:pt x="95090" y="422"/>
                  </a:lnTo>
                  <a:lnTo>
                    <a:pt x="104102" y="633"/>
                  </a:lnTo>
                  <a:lnTo>
                    <a:pt x="130929" y="2065"/>
                  </a:lnTo>
                  <a:lnTo>
                    <a:pt x="157614" y="6454"/>
                  </a:lnTo>
                  <a:lnTo>
                    <a:pt x="184582" y="10561"/>
                  </a:lnTo>
                  <a:lnTo>
                    <a:pt x="212253" y="11148"/>
                  </a:lnTo>
                  <a:lnTo>
                    <a:pt x="259674" y="11148"/>
                  </a:lnTo>
                  <a:lnTo>
                    <a:pt x="270835" y="11711"/>
                  </a:lnTo>
                  <a:lnTo>
                    <a:pt x="300125" y="15161"/>
                  </a:lnTo>
                  <a:lnTo>
                    <a:pt x="329416" y="20160"/>
                  </a:lnTo>
                  <a:lnTo>
                    <a:pt x="356477" y="24150"/>
                  </a:lnTo>
                  <a:lnTo>
                    <a:pt x="383679" y="27295"/>
                  </a:lnTo>
                  <a:lnTo>
                    <a:pt x="411163" y="29877"/>
                  </a:lnTo>
                  <a:lnTo>
                    <a:pt x="439069" y="32177"/>
                  </a:lnTo>
                  <a:lnTo>
                    <a:pt x="493061" y="37358"/>
                  </a:lnTo>
                  <a:lnTo>
                    <a:pt x="546922" y="43642"/>
                  </a:lnTo>
                  <a:lnTo>
                    <a:pt x="762103" y="72458"/>
                  </a:lnTo>
                  <a:lnTo>
                    <a:pt x="816095" y="78742"/>
                  </a:lnTo>
                  <a:lnTo>
                    <a:pt x="861158" y="85314"/>
                  </a:lnTo>
                  <a:lnTo>
                    <a:pt x="951283" y="100710"/>
                  </a:lnTo>
                  <a:lnTo>
                    <a:pt x="1040024" y="113290"/>
                  </a:lnTo>
                  <a:lnTo>
                    <a:pt x="1083280" y="121552"/>
                  </a:lnTo>
                  <a:lnTo>
                    <a:pt x="1169087" y="140328"/>
                  </a:lnTo>
                  <a:lnTo>
                    <a:pt x="1199269" y="147580"/>
                  </a:lnTo>
                  <a:lnTo>
                    <a:pt x="1289254" y="171872"/>
                  </a:lnTo>
                  <a:lnTo>
                    <a:pt x="1296765" y="173374"/>
                  </a:lnTo>
                  <a:lnTo>
                    <a:pt x="1302773" y="176378"/>
                  </a:lnTo>
                  <a:lnTo>
                    <a:pt x="1310283" y="177880"/>
                  </a:lnTo>
                  <a:lnTo>
                    <a:pt x="1361330" y="190173"/>
                  </a:lnTo>
                  <a:lnTo>
                    <a:pt x="1411873" y="204846"/>
                  </a:lnTo>
                  <a:lnTo>
                    <a:pt x="1462127" y="221032"/>
                  </a:lnTo>
                  <a:lnTo>
                    <a:pt x="1590471" y="263687"/>
                  </a:lnTo>
                  <a:lnTo>
                    <a:pt x="1643326" y="286594"/>
                  </a:lnTo>
                  <a:lnTo>
                    <a:pt x="1673884" y="306567"/>
                  </a:lnTo>
                  <a:lnTo>
                    <a:pt x="1680549" y="309877"/>
                  </a:lnTo>
                  <a:lnTo>
                    <a:pt x="1687215" y="312904"/>
                  </a:lnTo>
                  <a:lnTo>
                    <a:pt x="1693317" y="316073"/>
                  </a:lnTo>
                  <a:lnTo>
                    <a:pt x="1738943" y="338792"/>
                  </a:lnTo>
                  <a:lnTo>
                    <a:pt x="1783443" y="362638"/>
                  </a:lnTo>
                  <a:lnTo>
                    <a:pt x="1817873" y="383691"/>
                  </a:lnTo>
                  <a:lnTo>
                    <a:pt x="1849347" y="408264"/>
                  </a:lnTo>
                  <a:lnTo>
                    <a:pt x="1878286" y="435935"/>
                  </a:lnTo>
                  <a:lnTo>
                    <a:pt x="1905112" y="466282"/>
                  </a:lnTo>
                  <a:lnTo>
                    <a:pt x="1917411" y="482171"/>
                  </a:lnTo>
                  <a:lnTo>
                    <a:pt x="1930272" y="497638"/>
                  </a:lnTo>
                  <a:lnTo>
                    <a:pt x="1944824" y="511697"/>
                  </a:lnTo>
                  <a:lnTo>
                    <a:pt x="1962192" y="523361"/>
                  </a:lnTo>
                  <a:lnTo>
                    <a:pt x="1982071" y="546714"/>
                  </a:lnTo>
                  <a:lnTo>
                    <a:pt x="2001809" y="570490"/>
                  </a:lnTo>
                  <a:lnTo>
                    <a:pt x="2019013" y="596236"/>
                  </a:lnTo>
                  <a:lnTo>
                    <a:pt x="2031288" y="625504"/>
                  </a:lnTo>
                  <a:lnTo>
                    <a:pt x="2044877" y="665051"/>
                  </a:lnTo>
                  <a:lnTo>
                    <a:pt x="2062269" y="703049"/>
                  </a:lnTo>
                  <a:lnTo>
                    <a:pt x="2082195" y="740203"/>
                  </a:lnTo>
                  <a:lnTo>
                    <a:pt x="2128759" y="821644"/>
                  </a:lnTo>
                  <a:lnTo>
                    <a:pt x="2153145" y="866777"/>
                  </a:lnTo>
                  <a:lnTo>
                    <a:pt x="2176686" y="912192"/>
                  </a:lnTo>
                  <a:lnTo>
                    <a:pt x="2199522" y="957466"/>
                  </a:lnTo>
                  <a:lnTo>
                    <a:pt x="2224495" y="1014734"/>
                  </a:lnTo>
                  <a:lnTo>
                    <a:pt x="2246087" y="1073128"/>
                  </a:lnTo>
                  <a:lnTo>
                    <a:pt x="2257916" y="1103944"/>
                  </a:lnTo>
                  <a:lnTo>
                    <a:pt x="2271998" y="1133775"/>
                  </a:lnTo>
                  <a:lnTo>
                    <a:pt x="2286644" y="1163324"/>
                  </a:lnTo>
                  <a:lnTo>
                    <a:pt x="2300163" y="1193295"/>
                  </a:lnTo>
                  <a:lnTo>
                    <a:pt x="2332458" y="1235119"/>
                  </a:lnTo>
                  <a:lnTo>
                    <a:pt x="2364002" y="1270137"/>
                  </a:lnTo>
                  <a:lnTo>
                    <a:pt x="2379774" y="1287927"/>
                  </a:lnTo>
                  <a:lnTo>
                    <a:pt x="2415801" y="1327146"/>
                  </a:lnTo>
                  <a:lnTo>
                    <a:pt x="2453940" y="1363971"/>
                  </a:lnTo>
                  <a:lnTo>
                    <a:pt x="2494050" y="1398824"/>
                  </a:lnTo>
                  <a:lnTo>
                    <a:pt x="2557396" y="1449262"/>
                  </a:lnTo>
                  <a:lnTo>
                    <a:pt x="2600206" y="1484092"/>
                  </a:lnTo>
                  <a:lnTo>
                    <a:pt x="2621611" y="1501225"/>
                  </a:lnTo>
                  <a:lnTo>
                    <a:pt x="2627619" y="1505731"/>
                  </a:lnTo>
                  <a:lnTo>
                    <a:pt x="2632126" y="1511740"/>
                  </a:lnTo>
                  <a:lnTo>
                    <a:pt x="2682211" y="1536547"/>
                  </a:lnTo>
                  <a:lnTo>
                    <a:pt x="2765296" y="1589731"/>
                  </a:lnTo>
                  <a:lnTo>
                    <a:pt x="2809373" y="1612380"/>
                  </a:lnTo>
                  <a:lnTo>
                    <a:pt x="2852839" y="1631766"/>
                  </a:lnTo>
                  <a:lnTo>
                    <a:pt x="2938647" y="1671102"/>
                  </a:lnTo>
                  <a:lnTo>
                    <a:pt x="2982113" y="1690489"/>
                  </a:lnTo>
                  <a:lnTo>
                    <a:pt x="3008161" y="1700939"/>
                  </a:lnTo>
                  <a:close/>
                </a:path>
                <a:path w="3008630" h="1701165">
                  <a:moveTo>
                    <a:pt x="259674" y="11148"/>
                  </a:moveTo>
                  <a:lnTo>
                    <a:pt x="212253" y="11148"/>
                  </a:lnTo>
                  <a:lnTo>
                    <a:pt x="241544" y="10233"/>
                  </a:lnTo>
                  <a:lnTo>
                    <a:pt x="259674" y="11148"/>
                  </a:lnTo>
                  <a:close/>
                </a:path>
              </a:pathLst>
            </a:custGeom>
            <a:solidFill>
              <a:srgbClr val="7840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-18528"/>
            <a:ext cx="3034030" cy="7106284"/>
          </a:xfrm>
          <a:custGeom>
            <a:avLst/>
            <a:gdLst/>
            <a:ahLst/>
            <a:cxnLst/>
            <a:rect l="l" t="t" r="r" b="b"/>
            <a:pathLst>
              <a:path w="3034030" h="7106284">
                <a:moveTo>
                  <a:pt x="3018222" y="1724622"/>
                </a:moveTo>
                <a:lnTo>
                  <a:pt x="3009296" y="1825415"/>
                </a:lnTo>
                <a:lnTo>
                  <a:pt x="2998354" y="1926286"/>
                </a:lnTo>
                <a:lnTo>
                  <a:pt x="2985393" y="2027233"/>
                </a:lnTo>
                <a:lnTo>
                  <a:pt x="2970407" y="2128259"/>
                </a:lnTo>
                <a:lnTo>
                  <a:pt x="2953392" y="2229364"/>
                </a:lnTo>
                <a:lnTo>
                  <a:pt x="2934346" y="2330550"/>
                </a:lnTo>
                <a:lnTo>
                  <a:pt x="2692094" y="3519691"/>
                </a:lnTo>
                <a:lnTo>
                  <a:pt x="2679790" y="3571174"/>
                </a:lnTo>
                <a:lnTo>
                  <a:pt x="2666412" y="3622405"/>
                </a:lnTo>
                <a:lnTo>
                  <a:pt x="2651923" y="3673297"/>
                </a:lnTo>
                <a:lnTo>
                  <a:pt x="2636288" y="3723762"/>
                </a:lnTo>
                <a:lnTo>
                  <a:pt x="2619473" y="3773716"/>
                </a:lnTo>
                <a:lnTo>
                  <a:pt x="2601441" y="3823069"/>
                </a:lnTo>
                <a:lnTo>
                  <a:pt x="2563599" y="3918272"/>
                </a:lnTo>
                <a:lnTo>
                  <a:pt x="2545972" y="3965149"/>
                </a:lnTo>
                <a:lnTo>
                  <a:pt x="2529062" y="4012282"/>
                </a:lnTo>
                <a:lnTo>
                  <a:pt x="2447760" y="4248805"/>
                </a:lnTo>
                <a:lnTo>
                  <a:pt x="2430648" y="4295686"/>
                </a:lnTo>
                <a:lnTo>
                  <a:pt x="2412753" y="4342227"/>
                </a:lnTo>
                <a:lnTo>
                  <a:pt x="2393859" y="4388343"/>
                </a:lnTo>
                <a:lnTo>
                  <a:pt x="2373752" y="4433948"/>
                </a:lnTo>
                <a:lnTo>
                  <a:pt x="2352218" y="4478959"/>
                </a:lnTo>
                <a:lnTo>
                  <a:pt x="2329043" y="4523289"/>
                </a:lnTo>
                <a:lnTo>
                  <a:pt x="2304012" y="4566854"/>
                </a:lnTo>
                <a:lnTo>
                  <a:pt x="2276910" y="4609569"/>
                </a:lnTo>
                <a:lnTo>
                  <a:pt x="1796917" y="5334033"/>
                </a:lnTo>
                <a:lnTo>
                  <a:pt x="1604439" y="5634970"/>
                </a:lnTo>
                <a:lnTo>
                  <a:pt x="1576885" y="5677520"/>
                </a:lnTo>
                <a:lnTo>
                  <a:pt x="1548642" y="5719352"/>
                </a:lnTo>
                <a:lnTo>
                  <a:pt x="1519730" y="5760489"/>
                </a:lnTo>
                <a:lnTo>
                  <a:pt x="1490171" y="5800956"/>
                </a:lnTo>
                <a:lnTo>
                  <a:pt x="1459986" y="5840778"/>
                </a:lnTo>
                <a:lnTo>
                  <a:pt x="1429198" y="5879978"/>
                </a:lnTo>
                <a:lnTo>
                  <a:pt x="1397828" y="5918581"/>
                </a:lnTo>
                <a:lnTo>
                  <a:pt x="1365898" y="5956612"/>
                </a:lnTo>
                <a:lnTo>
                  <a:pt x="1333429" y="5994094"/>
                </a:lnTo>
                <a:lnTo>
                  <a:pt x="1300443" y="6031052"/>
                </a:lnTo>
                <a:lnTo>
                  <a:pt x="1266962" y="6067509"/>
                </a:lnTo>
                <a:lnTo>
                  <a:pt x="1233007" y="6103491"/>
                </a:lnTo>
                <a:lnTo>
                  <a:pt x="1198601" y="6139022"/>
                </a:lnTo>
                <a:lnTo>
                  <a:pt x="1163764" y="6174125"/>
                </a:lnTo>
                <a:lnTo>
                  <a:pt x="1128519" y="6208826"/>
                </a:lnTo>
                <a:lnTo>
                  <a:pt x="1092887" y="6243148"/>
                </a:lnTo>
                <a:lnTo>
                  <a:pt x="1056889" y="6277115"/>
                </a:lnTo>
                <a:lnTo>
                  <a:pt x="1020548" y="6310752"/>
                </a:lnTo>
                <a:lnTo>
                  <a:pt x="983886" y="6344084"/>
                </a:lnTo>
                <a:lnTo>
                  <a:pt x="946923" y="6377134"/>
                </a:lnTo>
                <a:lnTo>
                  <a:pt x="909681" y="6409927"/>
                </a:lnTo>
                <a:lnTo>
                  <a:pt x="872183" y="6442486"/>
                </a:lnTo>
                <a:lnTo>
                  <a:pt x="834450" y="6474837"/>
                </a:lnTo>
                <a:lnTo>
                  <a:pt x="796503" y="6507003"/>
                </a:lnTo>
                <a:lnTo>
                  <a:pt x="720056" y="6570880"/>
                </a:lnTo>
                <a:lnTo>
                  <a:pt x="604024" y="6666126"/>
                </a:lnTo>
                <a:lnTo>
                  <a:pt x="564779" y="6697581"/>
                </a:lnTo>
                <a:lnTo>
                  <a:pt x="525293" y="6728691"/>
                </a:lnTo>
                <a:lnTo>
                  <a:pt x="485577" y="6759472"/>
                </a:lnTo>
                <a:lnTo>
                  <a:pt x="445643" y="6789942"/>
                </a:lnTo>
                <a:lnTo>
                  <a:pt x="405503" y="6820117"/>
                </a:lnTo>
                <a:lnTo>
                  <a:pt x="365169" y="6850014"/>
                </a:lnTo>
                <a:lnTo>
                  <a:pt x="324652" y="6879649"/>
                </a:lnTo>
                <a:lnTo>
                  <a:pt x="283966" y="6909040"/>
                </a:lnTo>
                <a:lnTo>
                  <a:pt x="243120" y="6938202"/>
                </a:lnTo>
                <a:lnTo>
                  <a:pt x="202128" y="6967153"/>
                </a:lnTo>
                <a:lnTo>
                  <a:pt x="161002" y="6995910"/>
                </a:lnTo>
                <a:lnTo>
                  <a:pt x="78391" y="7052905"/>
                </a:lnTo>
                <a:lnTo>
                  <a:pt x="0" y="7106196"/>
                </a:lnTo>
                <a:lnTo>
                  <a:pt x="0" y="0"/>
                </a:lnTo>
                <a:lnTo>
                  <a:pt x="2859910" y="0"/>
                </a:lnTo>
                <a:lnTo>
                  <a:pt x="2878224" y="71617"/>
                </a:lnTo>
                <a:lnTo>
                  <a:pt x="2890330" y="121452"/>
                </a:lnTo>
                <a:lnTo>
                  <a:pt x="2901950" y="171302"/>
                </a:lnTo>
                <a:lnTo>
                  <a:pt x="2913083" y="221167"/>
                </a:lnTo>
                <a:lnTo>
                  <a:pt x="2923729" y="271047"/>
                </a:lnTo>
                <a:lnTo>
                  <a:pt x="2933888" y="320941"/>
                </a:lnTo>
                <a:lnTo>
                  <a:pt x="2943558" y="370851"/>
                </a:lnTo>
                <a:lnTo>
                  <a:pt x="2952740" y="420776"/>
                </a:lnTo>
                <a:lnTo>
                  <a:pt x="2961432" y="470717"/>
                </a:lnTo>
                <a:lnTo>
                  <a:pt x="2969635" y="520673"/>
                </a:lnTo>
                <a:lnTo>
                  <a:pt x="2977348" y="570644"/>
                </a:lnTo>
                <a:lnTo>
                  <a:pt x="2984570" y="620632"/>
                </a:lnTo>
                <a:lnTo>
                  <a:pt x="2991301" y="670635"/>
                </a:lnTo>
                <a:lnTo>
                  <a:pt x="2997539" y="720655"/>
                </a:lnTo>
                <a:lnTo>
                  <a:pt x="3003286" y="770690"/>
                </a:lnTo>
                <a:lnTo>
                  <a:pt x="3008539" y="820742"/>
                </a:lnTo>
                <a:lnTo>
                  <a:pt x="3013300" y="870811"/>
                </a:lnTo>
                <a:lnTo>
                  <a:pt x="3017566" y="920896"/>
                </a:lnTo>
                <a:lnTo>
                  <a:pt x="3021338" y="970998"/>
                </a:lnTo>
                <a:lnTo>
                  <a:pt x="3024614" y="1021117"/>
                </a:lnTo>
                <a:lnTo>
                  <a:pt x="3027396" y="1071252"/>
                </a:lnTo>
                <a:lnTo>
                  <a:pt x="3029681" y="1121405"/>
                </a:lnTo>
                <a:lnTo>
                  <a:pt x="3031470" y="1171575"/>
                </a:lnTo>
                <a:lnTo>
                  <a:pt x="3032761" y="1221762"/>
                </a:lnTo>
                <a:lnTo>
                  <a:pt x="3033555" y="1271967"/>
                </a:lnTo>
                <a:lnTo>
                  <a:pt x="3033648" y="1372430"/>
                </a:lnTo>
                <a:lnTo>
                  <a:pt x="3031745" y="1472965"/>
                </a:lnTo>
                <a:lnTo>
                  <a:pt x="3027840" y="1573572"/>
                </a:lnTo>
                <a:lnTo>
                  <a:pt x="3021930" y="1674253"/>
                </a:lnTo>
                <a:lnTo>
                  <a:pt x="3018222" y="1724622"/>
                </a:lnTo>
                <a:close/>
              </a:path>
            </a:pathLst>
          </a:custGeom>
          <a:solidFill>
            <a:srgbClr val="EFD5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A screenshot of a couple of people&#10;&#10;Description automatically generated">
            <a:extLst>
              <a:ext uri="{FF2B5EF4-FFF2-40B4-BE49-F238E27FC236}">
                <a16:creationId xmlns:a16="http://schemas.microsoft.com/office/drawing/2014/main" id="{1FA64E36-DD7C-5853-AD5B-B04988B9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245" y="493825"/>
            <a:ext cx="7211381" cy="3600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D4FABB-B3A3-0703-B7BA-CBF94226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245" y="3550017"/>
            <a:ext cx="7211381" cy="2786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38C26E-DF08-50EE-B569-273FE93DE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44" y="6369662"/>
            <a:ext cx="7211381" cy="34235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" y="0"/>
            <a:ext cx="2594610" cy="7086600"/>
          </a:xfrm>
          <a:custGeom>
            <a:avLst/>
            <a:gdLst/>
            <a:ahLst/>
            <a:cxnLst/>
            <a:rect l="l" t="t" r="r" b="b"/>
            <a:pathLst>
              <a:path w="2594610" h="7086600">
                <a:moveTo>
                  <a:pt x="2578605" y="2016646"/>
                </a:moveTo>
                <a:lnTo>
                  <a:pt x="2569680" y="2117440"/>
                </a:lnTo>
                <a:lnTo>
                  <a:pt x="2558738" y="2218310"/>
                </a:lnTo>
                <a:lnTo>
                  <a:pt x="2545776" y="2319257"/>
                </a:lnTo>
                <a:lnTo>
                  <a:pt x="2530791" y="2420283"/>
                </a:lnTo>
                <a:lnTo>
                  <a:pt x="2513776" y="2521389"/>
                </a:lnTo>
                <a:lnTo>
                  <a:pt x="2494729" y="2622575"/>
                </a:lnTo>
                <a:lnTo>
                  <a:pt x="2252478" y="3811716"/>
                </a:lnTo>
                <a:lnTo>
                  <a:pt x="2240174" y="3863198"/>
                </a:lnTo>
                <a:lnTo>
                  <a:pt x="2226796" y="3914429"/>
                </a:lnTo>
                <a:lnTo>
                  <a:pt x="2212307" y="3965321"/>
                </a:lnTo>
                <a:lnTo>
                  <a:pt x="2196672" y="4015787"/>
                </a:lnTo>
                <a:lnTo>
                  <a:pt x="2179857" y="4065740"/>
                </a:lnTo>
                <a:lnTo>
                  <a:pt x="2161825" y="4115093"/>
                </a:lnTo>
                <a:lnTo>
                  <a:pt x="2123983" y="4210296"/>
                </a:lnTo>
                <a:lnTo>
                  <a:pt x="2106356" y="4257174"/>
                </a:lnTo>
                <a:lnTo>
                  <a:pt x="2089446" y="4304307"/>
                </a:lnTo>
                <a:lnTo>
                  <a:pt x="2008144" y="4540830"/>
                </a:lnTo>
                <a:lnTo>
                  <a:pt x="1991032" y="4587710"/>
                </a:lnTo>
                <a:lnTo>
                  <a:pt x="1973136" y="4634251"/>
                </a:lnTo>
                <a:lnTo>
                  <a:pt x="1954243" y="4680367"/>
                </a:lnTo>
                <a:lnTo>
                  <a:pt x="1934136" y="4725973"/>
                </a:lnTo>
                <a:lnTo>
                  <a:pt x="1912602" y="4770983"/>
                </a:lnTo>
                <a:lnTo>
                  <a:pt x="1889427" y="4815314"/>
                </a:lnTo>
                <a:lnTo>
                  <a:pt x="1864396" y="4858879"/>
                </a:lnTo>
                <a:lnTo>
                  <a:pt x="1837294" y="4901594"/>
                </a:lnTo>
                <a:lnTo>
                  <a:pt x="1357301" y="5626058"/>
                </a:lnTo>
                <a:lnTo>
                  <a:pt x="1164823" y="5926995"/>
                </a:lnTo>
                <a:lnTo>
                  <a:pt x="1137269" y="5969544"/>
                </a:lnTo>
                <a:lnTo>
                  <a:pt x="1109026" y="6011376"/>
                </a:lnTo>
                <a:lnTo>
                  <a:pt x="1080114" y="6052513"/>
                </a:lnTo>
                <a:lnTo>
                  <a:pt x="1050555" y="6092980"/>
                </a:lnTo>
                <a:lnTo>
                  <a:pt x="1020370" y="6132802"/>
                </a:lnTo>
                <a:lnTo>
                  <a:pt x="989582" y="6172002"/>
                </a:lnTo>
                <a:lnTo>
                  <a:pt x="958212" y="6210606"/>
                </a:lnTo>
                <a:lnTo>
                  <a:pt x="926282" y="6248636"/>
                </a:lnTo>
                <a:lnTo>
                  <a:pt x="893813" y="6286118"/>
                </a:lnTo>
                <a:lnTo>
                  <a:pt x="860827" y="6323076"/>
                </a:lnTo>
                <a:lnTo>
                  <a:pt x="827346" y="6359534"/>
                </a:lnTo>
                <a:lnTo>
                  <a:pt x="793391" y="6395516"/>
                </a:lnTo>
                <a:lnTo>
                  <a:pt x="758985" y="6431046"/>
                </a:lnTo>
                <a:lnTo>
                  <a:pt x="724148" y="6466150"/>
                </a:lnTo>
                <a:lnTo>
                  <a:pt x="688903" y="6500850"/>
                </a:lnTo>
                <a:lnTo>
                  <a:pt x="653270" y="6535172"/>
                </a:lnTo>
                <a:lnTo>
                  <a:pt x="617273" y="6569139"/>
                </a:lnTo>
                <a:lnTo>
                  <a:pt x="580932" y="6602777"/>
                </a:lnTo>
                <a:lnTo>
                  <a:pt x="544270" y="6636108"/>
                </a:lnTo>
                <a:lnTo>
                  <a:pt x="507307" y="6669158"/>
                </a:lnTo>
                <a:lnTo>
                  <a:pt x="470065" y="6701951"/>
                </a:lnTo>
                <a:lnTo>
                  <a:pt x="432567" y="6734510"/>
                </a:lnTo>
                <a:lnTo>
                  <a:pt x="394834" y="6766861"/>
                </a:lnTo>
                <a:lnTo>
                  <a:pt x="356887" y="6799028"/>
                </a:lnTo>
                <a:lnTo>
                  <a:pt x="280440" y="6862904"/>
                </a:lnTo>
                <a:lnTo>
                  <a:pt x="164408" y="6958150"/>
                </a:lnTo>
                <a:lnTo>
                  <a:pt x="125163" y="6989605"/>
                </a:lnTo>
                <a:lnTo>
                  <a:pt x="85677" y="7020715"/>
                </a:lnTo>
                <a:lnTo>
                  <a:pt x="45961" y="7051496"/>
                </a:lnTo>
                <a:lnTo>
                  <a:pt x="6027" y="7081966"/>
                </a:lnTo>
                <a:lnTo>
                  <a:pt x="0" y="7086497"/>
                </a:lnTo>
                <a:lnTo>
                  <a:pt x="0" y="0"/>
                </a:lnTo>
                <a:lnTo>
                  <a:pt x="2338211" y="0"/>
                </a:lnTo>
                <a:lnTo>
                  <a:pt x="2399380" y="214222"/>
                </a:lnTo>
                <a:lnTo>
                  <a:pt x="2412940" y="264014"/>
                </a:lnTo>
                <a:lnTo>
                  <a:pt x="2426017" y="313821"/>
                </a:lnTo>
                <a:lnTo>
                  <a:pt x="2438608" y="363641"/>
                </a:lnTo>
                <a:lnTo>
                  <a:pt x="2450714" y="413477"/>
                </a:lnTo>
                <a:lnTo>
                  <a:pt x="2462333" y="463327"/>
                </a:lnTo>
                <a:lnTo>
                  <a:pt x="2473467" y="513191"/>
                </a:lnTo>
                <a:lnTo>
                  <a:pt x="2484113" y="563071"/>
                </a:lnTo>
                <a:lnTo>
                  <a:pt x="2494271" y="612966"/>
                </a:lnTo>
                <a:lnTo>
                  <a:pt x="2503942" y="662875"/>
                </a:lnTo>
                <a:lnTo>
                  <a:pt x="2513124" y="712801"/>
                </a:lnTo>
                <a:lnTo>
                  <a:pt x="2521816" y="762741"/>
                </a:lnTo>
                <a:lnTo>
                  <a:pt x="2530019" y="812697"/>
                </a:lnTo>
                <a:lnTo>
                  <a:pt x="2537732" y="862669"/>
                </a:lnTo>
                <a:lnTo>
                  <a:pt x="2544954" y="912656"/>
                </a:lnTo>
                <a:lnTo>
                  <a:pt x="2551684" y="962660"/>
                </a:lnTo>
                <a:lnTo>
                  <a:pt x="2557923" y="1012679"/>
                </a:lnTo>
                <a:lnTo>
                  <a:pt x="2563670" y="1062715"/>
                </a:lnTo>
                <a:lnTo>
                  <a:pt x="2568923" y="1112767"/>
                </a:lnTo>
                <a:lnTo>
                  <a:pt x="2573683" y="1162835"/>
                </a:lnTo>
                <a:lnTo>
                  <a:pt x="2577950" y="1212920"/>
                </a:lnTo>
                <a:lnTo>
                  <a:pt x="2581722" y="1263022"/>
                </a:lnTo>
                <a:lnTo>
                  <a:pt x="2584998" y="1313141"/>
                </a:lnTo>
                <a:lnTo>
                  <a:pt x="2587780" y="1363277"/>
                </a:lnTo>
                <a:lnTo>
                  <a:pt x="2590065" y="1413429"/>
                </a:lnTo>
                <a:lnTo>
                  <a:pt x="2591854" y="1463599"/>
                </a:lnTo>
                <a:lnTo>
                  <a:pt x="2593145" y="1513787"/>
                </a:lnTo>
                <a:lnTo>
                  <a:pt x="2593939" y="1563992"/>
                </a:lnTo>
                <a:lnTo>
                  <a:pt x="2594032" y="1664455"/>
                </a:lnTo>
                <a:lnTo>
                  <a:pt x="2592129" y="1764989"/>
                </a:lnTo>
                <a:lnTo>
                  <a:pt x="2588224" y="1865597"/>
                </a:lnTo>
                <a:lnTo>
                  <a:pt x="2582314" y="1966278"/>
                </a:lnTo>
                <a:lnTo>
                  <a:pt x="2578605" y="2016646"/>
                </a:lnTo>
                <a:close/>
              </a:path>
            </a:pathLst>
          </a:custGeom>
          <a:solidFill>
            <a:srgbClr val="EFD5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20634" y="0"/>
            <a:ext cx="4267835" cy="2565400"/>
            <a:chOff x="14020634" y="0"/>
            <a:chExt cx="4267835" cy="2565400"/>
          </a:xfrm>
        </p:grpSpPr>
        <p:sp>
          <p:nvSpPr>
            <p:cNvPr id="4" name="object 4"/>
            <p:cNvSpPr/>
            <p:nvPr/>
          </p:nvSpPr>
          <p:spPr>
            <a:xfrm>
              <a:off x="15797796" y="0"/>
              <a:ext cx="2490470" cy="2565400"/>
            </a:xfrm>
            <a:custGeom>
              <a:avLst/>
              <a:gdLst/>
              <a:ahLst/>
              <a:cxnLst/>
              <a:rect l="l" t="t" r="r" b="b"/>
              <a:pathLst>
                <a:path w="2490469" h="2565400">
                  <a:moveTo>
                    <a:pt x="2490201" y="0"/>
                  </a:moveTo>
                  <a:lnTo>
                    <a:pt x="2490201" y="2488291"/>
                  </a:lnTo>
                  <a:lnTo>
                    <a:pt x="2455767" y="2486273"/>
                  </a:lnTo>
                  <a:lnTo>
                    <a:pt x="2448156" y="2486160"/>
                  </a:lnTo>
                  <a:lnTo>
                    <a:pt x="2433345" y="2486294"/>
                  </a:lnTo>
                  <a:lnTo>
                    <a:pt x="2425733" y="2486181"/>
                  </a:lnTo>
                  <a:lnTo>
                    <a:pt x="2405406" y="2486583"/>
                  </a:lnTo>
                  <a:lnTo>
                    <a:pt x="2364340" y="2487024"/>
                  </a:lnTo>
                  <a:lnTo>
                    <a:pt x="2344014" y="2487425"/>
                  </a:lnTo>
                  <a:lnTo>
                    <a:pt x="2330827" y="2487420"/>
                  </a:lnTo>
                  <a:lnTo>
                    <a:pt x="2317750" y="2487603"/>
                  </a:lnTo>
                  <a:lnTo>
                    <a:pt x="2304918" y="2488546"/>
                  </a:lnTo>
                  <a:lnTo>
                    <a:pt x="2292464" y="2490822"/>
                  </a:lnTo>
                  <a:lnTo>
                    <a:pt x="2270203" y="2494765"/>
                  </a:lnTo>
                  <a:lnTo>
                    <a:pt x="2247795" y="2496484"/>
                  </a:lnTo>
                  <a:lnTo>
                    <a:pt x="2225298" y="2496851"/>
                  </a:lnTo>
                  <a:lnTo>
                    <a:pt x="2202769" y="2496734"/>
                  </a:lnTo>
                  <a:lnTo>
                    <a:pt x="2148877" y="2497510"/>
                  </a:lnTo>
                  <a:lnTo>
                    <a:pt x="2095084" y="2497535"/>
                  </a:lnTo>
                  <a:lnTo>
                    <a:pt x="2041276" y="2496567"/>
                  </a:lnTo>
                  <a:lnTo>
                    <a:pt x="1987336" y="2494364"/>
                  </a:lnTo>
                  <a:lnTo>
                    <a:pt x="1933151" y="2490687"/>
                  </a:lnTo>
                  <a:lnTo>
                    <a:pt x="1923630" y="2489842"/>
                  </a:lnTo>
                  <a:lnTo>
                    <a:pt x="1914045" y="2489487"/>
                  </a:lnTo>
                  <a:lnTo>
                    <a:pt x="1904717" y="2490086"/>
                  </a:lnTo>
                  <a:lnTo>
                    <a:pt x="1895967" y="2492102"/>
                  </a:lnTo>
                  <a:lnTo>
                    <a:pt x="1854304" y="2503358"/>
                  </a:lnTo>
                  <a:lnTo>
                    <a:pt x="1769464" y="2514709"/>
                  </a:lnTo>
                  <a:lnTo>
                    <a:pt x="1728381" y="2525927"/>
                  </a:lnTo>
                  <a:lnTo>
                    <a:pt x="1715836" y="2529277"/>
                  </a:lnTo>
                  <a:lnTo>
                    <a:pt x="1702681" y="2530727"/>
                  </a:lnTo>
                  <a:lnTo>
                    <a:pt x="1689282" y="2531416"/>
                  </a:lnTo>
                  <a:lnTo>
                    <a:pt x="1676004" y="2532485"/>
                  </a:lnTo>
                  <a:lnTo>
                    <a:pt x="1651934" y="2535010"/>
                  </a:lnTo>
                  <a:lnTo>
                    <a:pt x="1603434" y="2540471"/>
                  </a:lnTo>
                  <a:lnTo>
                    <a:pt x="1579364" y="2542996"/>
                  </a:lnTo>
                  <a:lnTo>
                    <a:pt x="1558658" y="2544522"/>
                  </a:lnTo>
                  <a:lnTo>
                    <a:pt x="1538108" y="2545456"/>
                  </a:lnTo>
                  <a:lnTo>
                    <a:pt x="1517582" y="2546776"/>
                  </a:lnTo>
                  <a:lnTo>
                    <a:pt x="1496953" y="2549462"/>
                  </a:lnTo>
                  <a:lnTo>
                    <a:pt x="1454467" y="2555353"/>
                  </a:lnTo>
                  <a:lnTo>
                    <a:pt x="1411526" y="2557293"/>
                  </a:lnTo>
                  <a:lnTo>
                    <a:pt x="1368547" y="2558653"/>
                  </a:lnTo>
                  <a:lnTo>
                    <a:pt x="1301864" y="2565151"/>
                  </a:lnTo>
                  <a:lnTo>
                    <a:pt x="1277430" y="2565095"/>
                  </a:lnTo>
                  <a:lnTo>
                    <a:pt x="1252907" y="2563685"/>
                  </a:lnTo>
                  <a:lnTo>
                    <a:pt x="1228558" y="2561974"/>
                  </a:lnTo>
                  <a:lnTo>
                    <a:pt x="1200597" y="2559464"/>
                  </a:lnTo>
                  <a:lnTo>
                    <a:pt x="1172797" y="2556459"/>
                  </a:lnTo>
                  <a:lnTo>
                    <a:pt x="1145010" y="2553647"/>
                  </a:lnTo>
                  <a:lnTo>
                    <a:pt x="1117087" y="2551717"/>
                  </a:lnTo>
                  <a:lnTo>
                    <a:pt x="1100819" y="2549877"/>
                  </a:lnTo>
                  <a:lnTo>
                    <a:pt x="1084617" y="2546091"/>
                  </a:lnTo>
                  <a:lnTo>
                    <a:pt x="1068364" y="2541532"/>
                  </a:lnTo>
                  <a:lnTo>
                    <a:pt x="1051944" y="2537372"/>
                  </a:lnTo>
                  <a:lnTo>
                    <a:pt x="1044511" y="2535305"/>
                  </a:lnTo>
                  <a:lnTo>
                    <a:pt x="1036800" y="2533451"/>
                  </a:lnTo>
                  <a:lnTo>
                    <a:pt x="1029360" y="2532745"/>
                  </a:lnTo>
                  <a:lnTo>
                    <a:pt x="1022736" y="2534120"/>
                  </a:lnTo>
                  <a:lnTo>
                    <a:pt x="1005630" y="2537237"/>
                  </a:lnTo>
                  <a:lnTo>
                    <a:pt x="989204" y="2535941"/>
                  </a:lnTo>
                  <a:lnTo>
                    <a:pt x="973360" y="2531695"/>
                  </a:lnTo>
                  <a:lnTo>
                    <a:pt x="958000" y="2525960"/>
                  </a:lnTo>
                  <a:lnTo>
                    <a:pt x="943701" y="2520852"/>
                  </a:lnTo>
                  <a:lnTo>
                    <a:pt x="901795" y="2505849"/>
                  </a:lnTo>
                  <a:lnTo>
                    <a:pt x="836600" y="2478952"/>
                  </a:lnTo>
                  <a:lnTo>
                    <a:pt x="775383" y="2441698"/>
                  </a:lnTo>
                  <a:lnTo>
                    <a:pt x="729758" y="2411748"/>
                  </a:lnTo>
                  <a:lnTo>
                    <a:pt x="681894" y="2386120"/>
                  </a:lnTo>
                  <a:lnTo>
                    <a:pt x="584326" y="2339353"/>
                  </a:lnTo>
                  <a:lnTo>
                    <a:pt x="545424" y="2318376"/>
                  </a:lnTo>
                  <a:lnTo>
                    <a:pt x="495962" y="2288873"/>
                  </a:lnTo>
                  <a:lnTo>
                    <a:pt x="447763" y="2257928"/>
                  </a:lnTo>
                  <a:lnTo>
                    <a:pt x="412654" y="2232624"/>
                  </a:lnTo>
                  <a:lnTo>
                    <a:pt x="389486" y="2213976"/>
                  </a:lnTo>
                  <a:lnTo>
                    <a:pt x="365938" y="2195449"/>
                  </a:lnTo>
                  <a:lnTo>
                    <a:pt x="342016" y="2177142"/>
                  </a:lnTo>
                  <a:lnTo>
                    <a:pt x="317726" y="2159150"/>
                  </a:lnTo>
                  <a:lnTo>
                    <a:pt x="303939" y="2149283"/>
                  </a:lnTo>
                  <a:lnTo>
                    <a:pt x="290525" y="2139198"/>
                  </a:lnTo>
                  <a:lnTo>
                    <a:pt x="277833" y="2128288"/>
                  </a:lnTo>
                  <a:lnTo>
                    <a:pt x="266212" y="2115949"/>
                  </a:lnTo>
                  <a:lnTo>
                    <a:pt x="261006" y="2110597"/>
                  </a:lnTo>
                  <a:lnTo>
                    <a:pt x="255413" y="2105271"/>
                  </a:lnTo>
                  <a:lnTo>
                    <a:pt x="249484" y="2100743"/>
                  </a:lnTo>
                  <a:lnTo>
                    <a:pt x="243271" y="2097787"/>
                  </a:lnTo>
                  <a:lnTo>
                    <a:pt x="225809" y="2089619"/>
                  </a:lnTo>
                  <a:lnTo>
                    <a:pt x="210708" y="2078965"/>
                  </a:lnTo>
                  <a:lnTo>
                    <a:pt x="196690" y="2067075"/>
                  </a:lnTo>
                  <a:lnTo>
                    <a:pt x="182478" y="2055198"/>
                  </a:lnTo>
                  <a:lnTo>
                    <a:pt x="160322" y="2037664"/>
                  </a:lnTo>
                  <a:lnTo>
                    <a:pt x="140203" y="2018637"/>
                  </a:lnTo>
                  <a:lnTo>
                    <a:pt x="123025" y="1997086"/>
                  </a:lnTo>
                  <a:lnTo>
                    <a:pt x="109689" y="1971981"/>
                  </a:lnTo>
                  <a:lnTo>
                    <a:pt x="105499" y="1963892"/>
                  </a:lnTo>
                  <a:lnTo>
                    <a:pt x="100362" y="1956158"/>
                  </a:lnTo>
                  <a:lnTo>
                    <a:pt x="94465" y="1948667"/>
                  </a:lnTo>
                  <a:lnTo>
                    <a:pt x="87994" y="1941311"/>
                  </a:lnTo>
                  <a:lnTo>
                    <a:pt x="59384" y="1901621"/>
                  </a:lnTo>
                  <a:lnTo>
                    <a:pt x="37658" y="1859290"/>
                  </a:lnTo>
                  <a:lnTo>
                    <a:pt x="21944" y="1814674"/>
                  </a:lnTo>
                  <a:lnTo>
                    <a:pt x="11371" y="1768129"/>
                  </a:lnTo>
                  <a:lnTo>
                    <a:pt x="5069" y="1720010"/>
                  </a:lnTo>
                  <a:lnTo>
                    <a:pt x="1072" y="1663777"/>
                  </a:lnTo>
                  <a:lnTo>
                    <a:pt x="0" y="1607738"/>
                  </a:lnTo>
                  <a:lnTo>
                    <a:pt x="2432" y="1551857"/>
                  </a:lnTo>
                  <a:lnTo>
                    <a:pt x="8950" y="1496095"/>
                  </a:lnTo>
                  <a:lnTo>
                    <a:pt x="24985" y="1423203"/>
                  </a:lnTo>
                  <a:lnTo>
                    <a:pt x="51327" y="1353515"/>
                  </a:lnTo>
                  <a:lnTo>
                    <a:pt x="68832" y="1318401"/>
                  </a:lnTo>
                  <a:lnTo>
                    <a:pt x="87239" y="1283714"/>
                  </a:lnTo>
                  <a:lnTo>
                    <a:pt x="106651" y="1249542"/>
                  </a:lnTo>
                  <a:lnTo>
                    <a:pt x="127170" y="1215978"/>
                  </a:lnTo>
                  <a:lnTo>
                    <a:pt x="134827" y="1203031"/>
                  </a:lnTo>
                  <a:lnTo>
                    <a:pt x="142285" y="1190001"/>
                  </a:lnTo>
                  <a:lnTo>
                    <a:pt x="149343" y="1176803"/>
                  </a:lnTo>
                  <a:lnTo>
                    <a:pt x="155801" y="1163353"/>
                  </a:lnTo>
                  <a:lnTo>
                    <a:pt x="180149" y="1118127"/>
                  </a:lnTo>
                  <a:lnTo>
                    <a:pt x="207064" y="1074918"/>
                  </a:lnTo>
                  <a:lnTo>
                    <a:pt x="236496" y="1033680"/>
                  </a:lnTo>
                  <a:lnTo>
                    <a:pt x="268390" y="994368"/>
                  </a:lnTo>
                  <a:lnTo>
                    <a:pt x="302694" y="956935"/>
                  </a:lnTo>
                  <a:lnTo>
                    <a:pt x="320820" y="937862"/>
                  </a:lnTo>
                  <a:lnTo>
                    <a:pt x="338746" y="918706"/>
                  </a:lnTo>
                  <a:lnTo>
                    <a:pt x="373200" y="879806"/>
                  </a:lnTo>
                  <a:lnTo>
                    <a:pt x="402939" y="840097"/>
                  </a:lnTo>
                  <a:lnTo>
                    <a:pt x="429126" y="798535"/>
                  </a:lnTo>
                  <a:lnTo>
                    <a:pt x="452069" y="755248"/>
                  </a:lnTo>
                  <a:lnTo>
                    <a:pt x="472073" y="710366"/>
                  </a:lnTo>
                  <a:lnTo>
                    <a:pt x="489446" y="664017"/>
                  </a:lnTo>
                  <a:lnTo>
                    <a:pt x="506676" y="613105"/>
                  </a:lnTo>
                  <a:lnTo>
                    <a:pt x="524404" y="562210"/>
                  </a:lnTo>
                  <a:lnTo>
                    <a:pt x="543144" y="511595"/>
                  </a:lnTo>
                  <a:lnTo>
                    <a:pt x="563412" y="461527"/>
                  </a:lnTo>
                  <a:lnTo>
                    <a:pt x="585720" y="412268"/>
                  </a:lnTo>
                  <a:lnTo>
                    <a:pt x="599368" y="381470"/>
                  </a:lnTo>
                  <a:lnTo>
                    <a:pt x="621872" y="317859"/>
                  </a:lnTo>
                  <a:lnTo>
                    <a:pt x="635031" y="259281"/>
                  </a:lnTo>
                  <a:lnTo>
                    <a:pt x="642094" y="207851"/>
                  </a:lnTo>
                  <a:lnTo>
                    <a:pt x="652239" y="77380"/>
                  </a:lnTo>
                  <a:lnTo>
                    <a:pt x="657415" y="25199"/>
                  </a:lnTo>
                  <a:lnTo>
                    <a:pt x="660547" y="0"/>
                  </a:lnTo>
                  <a:lnTo>
                    <a:pt x="2490201" y="0"/>
                  </a:lnTo>
                  <a:close/>
                </a:path>
              </a:pathLst>
            </a:custGeom>
            <a:solidFill>
              <a:srgbClr val="CF61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20634" y="47127"/>
              <a:ext cx="4267835" cy="1371600"/>
            </a:xfrm>
            <a:custGeom>
              <a:avLst/>
              <a:gdLst/>
              <a:ahLst/>
              <a:cxnLst/>
              <a:rect l="l" t="t" r="r" b="b"/>
              <a:pathLst>
                <a:path w="4267834" h="1371600">
                  <a:moveTo>
                    <a:pt x="3562953" y="939799"/>
                  </a:moveTo>
                  <a:lnTo>
                    <a:pt x="3248161" y="939799"/>
                  </a:lnTo>
                  <a:lnTo>
                    <a:pt x="3100289" y="888999"/>
                  </a:lnTo>
                  <a:lnTo>
                    <a:pt x="3394369" y="888999"/>
                  </a:lnTo>
                  <a:lnTo>
                    <a:pt x="3418640" y="876299"/>
                  </a:lnTo>
                  <a:lnTo>
                    <a:pt x="3442661" y="876299"/>
                  </a:lnTo>
                  <a:lnTo>
                    <a:pt x="3465121" y="863599"/>
                  </a:lnTo>
                  <a:lnTo>
                    <a:pt x="3486457" y="850899"/>
                  </a:lnTo>
                  <a:lnTo>
                    <a:pt x="3506544" y="838199"/>
                  </a:lnTo>
                  <a:lnTo>
                    <a:pt x="3525257" y="825499"/>
                  </a:lnTo>
                  <a:lnTo>
                    <a:pt x="3532251" y="825499"/>
                  </a:lnTo>
                  <a:lnTo>
                    <a:pt x="3539245" y="812799"/>
                  </a:lnTo>
                  <a:lnTo>
                    <a:pt x="3553233" y="812799"/>
                  </a:lnTo>
                  <a:lnTo>
                    <a:pt x="3572279" y="787399"/>
                  </a:lnTo>
                  <a:lnTo>
                    <a:pt x="3589701" y="774699"/>
                  </a:lnTo>
                  <a:lnTo>
                    <a:pt x="3605875" y="761999"/>
                  </a:lnTo>
                  <a:lnTo>
                    <a:pt x="3635225" y="723899"/>
                  </a:lnTo>
                  <a:lnTo>
                    <a:pt x="3649650" y="711199"/>
                  </a:lnTo>
                  <a:lnTo>
                    <a:pt x="3664824" y="685799"/>
                  </a:lnTo>
                  <a:lnTo>
                    <a:pt x="3681123" y="673099"/>
                  </a:lnTo>
                  <a:lnTo>
                    <a:pt x="3704374" y="647699"/>
                  </a:lnTo>
                  <a:lnTo>
                    <a:pt x="3726251" y="634999"/>
                  </a:lnTo>
                  <a:lnTo>
                    <a:pt x="3746879" y="609599"/>
                  </a:lnTo>
                  <a:lnTo>
                    <a:pt x="3766383" y="584199"/>
                  </a:lnTo>
                  <a:lnTo>
                    <a:pt x="3795168" y="533399"/>
                  </a:lnTo>
                  <a:lnTo>
                    <a:pt x="3821461" y="495299"/>
                  </a:lnTo>
                  <a:lnTo>
                    <a:pt x="3846282" y="444499"/>
                  </a:lnTo>
                  <a:lnTo>
                    <a:pt x="3870656" y="393699"/>
                  </a:lnTo>
                  <a:lnTo>
                    <a:pt x="3895605" y="355599"/>
                  </a:lnTo>
                  <a:lnTo>
                    <a:pt x="3905804" y="330199"/>
                  </a:lnTo>
                  <a:lnTo>
                    <a:pt x="3926703" y="304799"/>
                  </a:lnTo>
                  <a:lnTo>
                    <a:pt x="3936903" y="279399"/>
                  </a:lnTo>
                  <a:lnTo>
                    <a:pt x="3960191" y="241299"/>
                  </a:lnTo>
                  <a:lnTo>
                    <a:pt x="3985996" y="203199"/>
                  </a:lnTo>
                  <a:lnTo>
                    <a:pt x="4014170" y="165099"/>
                  </a:lnTo>
                  <a:lnTo>
                    <a:pt x="4044563" y="126999"/>
                  </a:lnTo>
                  <a:lnTo>
                    <a:pt x="4077029" y="101599"/>
                  </a:lnTo>
                  <a:lnTo>
                    <a:pt x="4111419" y="63499"/>
                  </a:lnTo>
                  <a:lnTo>
                    <a:pt x="4153716" y="38099"/>
                  </a:lnTo>
                  <a:lnTo>
                    <a:pt x="4202008" y="12699"/>
                  </a:lnTo>
                  <a:lnTo>
                    <a:pt x="4246178" y="0"/>
                  </a:lnTo>
                  <a:lnTo>
                    <a:pt x="4267364" y="0"/>
                  </a:lnTo>
                  <a:lnTo>
                    <a:pt x="4267364" y="279399"/>
                  </a:lnTo>
                  <a:lnTo>
                    <a:pt x="4254462" y="292099"/>
                  </a:lnTo>
                  <a:lnTo>
                    <a:pt x="4217681" y="317499"/>
                  </a:lnTo>
                  <a:lnTo>
                    <a:pt x="4182024" y="342899"/>
                  </a:lnTo>
                  <a:lnTo>
                    <a:pt x="4162520" y="355599"/>
                  </a:lnTo>
                  <a:lnTo>
                    <a:pt x="4143890" y="368299"/>
                  </a:lnTo>
                  <a:lnTo>
                    <a:pt x="4126010" y="393699"/>
                  </a:lnTo>
                  <a:lnTo>
                    <a:pt x="4108754" y="406399"/>
                  </a:lnTo>
                  <a:lnTo>
                    <a:pt x="4078604" y="444499"/>
                  </a:lnTo>
                  <a:lnTo>
                    <a:pt x="4050116" y="482599"/>
                  </a:lnTo>
                  <a:lnTo>
                    <a:pt x="4022716" y="520699"/>
                  </a:lnTo>
                  <a:lnTo>
                    <a:pt x="3968874" y="596899"/>
                  </a:lnTo>
                  <a:lnTo>
                    <a:pt x="3960902" y="596899"/>
                  </a:lnTo>
                  <a:lnTo>
                    <a:pt x="3953054" y="609599"/>
                  </a:lnTo>
                  <a:lnTo>
                    <a:pt x="3945457" y="622299"/>
                  </a:lnTo>
                  <a:lnTo>
                    <a:pt x="3938234" y="634999"/>
                  </a:lnTo>
                  <a:lnTo>
                    <a:pt x="3921040" y="660399"/>
                  </a:lnTo>
                  <a:lnTo>
                    <a:pt x="3886154" y="711199"/>
                  </a:lnTo>
                  <a:lnTo>
                    <a:pt x="3868960" y="723899"/>
                  </a:lnTo>
                  <a:lnTo>
                    <a:pt x="3836561" y="774699"/>
                  </a:lnTo>
                  <a:lnTo>
                    <a:pt x="3800326" y="812799"/>
                  </a:lnTo>
                  <a:lnTo>
                    <a:pt x="3760573" y="838199"/>
                  </a:lnTo>
                  <a:lnTo>
                    <a:pt x="3717624" y="876299"/>
                  </a:lnTo>
                  <a:lnTo>
                    <a:pt x="3671796" y="901699"/>
                  </a:lnTo>
                  <a:lnTo>
                    <a:pt x="3600025" y="927099"/>
                  </a:lnTo>
                  <a:lnTo>
                    <a:pt x="3562953" y="939799"/>
                  </a:lnTo>
                  <a:close/>
                </a:path>
                <a:path w="4267834" h="1371600">
                  <a:moveTo>
                    <a:pt x="1221802" y="558799"/>
                  </a:moveTo>
                  <a:lnTo>
                    <a:pt x="612764" y="558799"/>
                  </a:lnTo>
                  <a:lnTo>
                    <a:pt x="642405" y="533399"/>
                  </a:lnTo>
                  <a:lnTo>
                    <a:pt x="663865" y="520699"/>
                  </a:lnTo>
                  <a:lnTo>
                    <a:pt x="686200" y="507999"/>
                  </a:lnTo>
                  <a:lnTo>
                    <a:pt x="709285" y="495299"/>
                  </a:lnTo>
                  <a:lnTo>
                    <a:pt x="732994" y="495299"/>
                  </a:lnTo>
                  <a:lnTo>
                    <a:pt x="749625" y="482599"/>
                  </a:lnTo>
                  <a:lnTo>
                    <a:pt x="1014085" y="482599"/>
                  </a:lnTo>
                  <a:lnTo>
                    <a:pt x="1070037" y="507999"/>
                  </a:lnTo>
                  <a:lnTo>
                    <a:pt x="1169513" y="546099"/>
                  </a:lnTo>
                  <a:lnTo>
                    <a:pt x="1203255" y="546099"/>
                  </a:lnTo>
                  <a:lnTo>
                    <a:pt x="1221802" y="558799"/>
                  </a:lnTo>
                  <a:close/>
                </a:path>
                <a:path w="4267834" h="1371600">
                  <a:moveTo>
                    <a:pt x="517179" y="723899"/>
                  </a:moveTo>
                  <a:lnTo>
                    <a:pt x="396450" y="723899"/>
                  </a:lnTo>
                  <a:lnTo>
                    <a:pt x="407544" y="711199"/>
                  </a:lnTo>
                  <a:lnTo>
                    <a:pt x="417265" y="698499"/>
                  </a:lnTo>
                  <a:lnTo>
                    <a:pt x="431024" y="673099"/>
                  </a:lnTo>
                  <a:lnTo>
                    <a:pt x="446407" y="660399"/>
                  </a:lnTo>
                  <a:lnTo>
                    <a:pt x="463538" y="647699"/>
                  </a:lnTo>
                  <a:lnTo>
                    <a:pt x="482542" y="647699"/>
                  </a:lnTo>
                  <a:lnTo>
                    <a:pt x="501734" y="634999"/>
                  </a:lnTo>
                  <a:lnTo>
                    <a:pt x="519178" y="622299"/>
                  </a:lnTo>
                  <a:lnTo>
                    <a:pt x="534623" y="609599"/>
                  </a:lnTo>
                  <a:lnTo>
                    <a:pt x="547820" y="596899"/>
                  </a:lnTo>
                  <a:lnTo>
                    <a:pt x="554522" y="584199"/>
                  </a:lnTo>
                  <a:lnTo>
                    <a:pt x="562474" y="584199"/>
                  </a:lnTo>
                  <a:lnTo>
                    <a:pt x="571424" y="571499"/>
                  </a:lnTo>
                  <a:lnTo>
                    <a:pt x="581124" y="571499"/>
                  </a:lnTo>
                  <a:lnTo>
                    <a:pt x="597443" y="558799"/>
                  </a:lnTo>
                  <a:lnTo>
                    <a:pt x="1239724" y="558799"/>
                  </a:lnTo>
                  <a:lnTo>
                    <a:pt x="1257396" y="571499"/>
                  </a:lnTo>
                  <a:lnTo>
                    <a:pt x="1304377" y="584199"/>
                  </a:lnTo>
                  <a:lnTo>
                    <a:pt x="1392426" y="622299"/>
                  </a:lnTo>
                  <a:lnTo>
                    <a:pt x="1499771" y="660399"/>
                  </a:lnTo>
                  <a:lnTo>
                    <a:pt x="740987" y="660399"/>
                  </a:lnTo>
                  <a:lnTo>
                    <a:pt x="694946" y="673099"/>
                  </a:lnTo>
                  <a:lnTo>
                    <a:pt x="649545" y="673099"/>
                  </a:lnTo>
                  <a:lnTo>
                    <a:pt x="560662" y="698499"/>
                  </a:lnTo>
                  <a:lnTo>
                    <a:pt x="517179" y="723899"/>
                  </a:lnTo>
                  <a:close/>
                </a:path>
                <a:path w="4267834" h="1371600">
                  <a:moveTo>
                    <a:pt x="2583900" y="800099"/>
                  </a:moveTo>
                  <a:lnTo>
                    <a:pt x="2294816" y="800099"/>
                  </a:lnTo>
                  <a:lnTo>
                    <a:pt x="2316484" y="787399"/>
                  </a:lnTo>
                  <a:lnTo>
                    <a:pt x="2354077" y="787399"/>
                  </a:lnTo>
                  <a:lnTo>
                    <a:pt x="2369751" y="774699"/>
                  </a:lnTo>
                  <a:lnTo>
                    <a:pt x="2428034" y="774699"/>
                  </a:lnTo>
                  <a:lnTo>
                    <a:pt x="2440628" y="761999"/>
                  </a:lnTo>
                  <a:lnTo>
                    <a:pt x="2452846" y="761999"/>
                  </a:lnTo>
                  <a:lnTo>
                    <a:pt x="2470623" y="749299"/>
                  </a:lnTo>
                  <a:lnTo>
                    <a:pt x="2488149" y="749299"/>
                  </a:lnTo>
                  <a:lnTo>
                    <a:pt x="2505676" y="736599"/>
                  </a:lnTo>
                  <a:lnTo>
                    <a:pt x="2523452" y="736599"/>
                  </a:lnTo>
                  <a:lnTo>
                    <a:pt x="2565541" y="723899"/>
                  </a:lnTo>
                  <a:lnTo>
                    <a:pt x="2606381" y="698499"/>
                  </a:lnTo>
                  <a:lnTo>
                    <a:pt x="2646721" y="685799"/>
                  </a:lnTo>
                  <a:lnTo>
                    <a:pt x="2687311" y="660399"/>
                  </a:lnTo>
                  <a:lnTo>
                    <a:pt x="2707794" y="660399"/>
                  </a:lnTo>
                  <a:lnTo>
                    <a:pt x="2727277" y="647699"/>
                  </a:lnTo>
                  <a:lnTo>
                    <a:pt x="2745761" y="634999"/>
                  </a:lnTo>
                  <a:lnTo>
                    <a:pt x="2763246" y="622299"/>
                  </a:lnTo>
                  <a:lnTo>
                    <a:pt x="2771447" y="609599"/>
                  </a:lnTo>
                  <a:lnTo>
                    <a:pt x="2788349" y="609599"/>
                  </a:lnTo>
                  <a:lnTo>
                    <a:pt x="2796551" y="622299"/>
                  </a:lnTo>
                  <a:lnTo>
                    <a:pt x="2807729" y="622299"/>
                  </a:lnTo>
                  <a:lnTo>
                    <a:pt x="2819031" y="634999"/>
                  </a:lnTo>
                  <a:lnTo>
                    <a:pt x="2830084" y="647699"/>
                  </a:lnTo>
                  <a:lnTo>
                    <a:pt x="2840513" y="647699"/>
                  </a:lnTo>
                  <a:lnTo>
                    <a:pt x="2869488" y="673099"/>
                  </a:lnTo>
                  <a:lnTo>
                    <a:pt x="2796550" y="673099"/>
                  </a:lnTo>
                  <a:lnTo>
                    <a:pt x="2774299" y="685799"/>
                  </a:lnTo>
                  <a:lnTo>
                    <a:pt x="2753421" y="698499"/>
                  </a:lnTo>
                  <a:lnTo>
                    <a:pt x="2733792" y="711199"/>
                  </a:lnTo>
                  <a:lnTo>
                    <a:pt x="2715287" y="723899"/>
                  </a:lnTo>
                  <a:lnTo>
                    <a:pt x="2680317" y="749299"/>
                  </a:lnTo>
                  <a:lnTo>
                    <a:pt x="2643349" y="774699"/>
                  </a:lnTo>
                  <a:lnTo>
                    <a:pt x="2604382" y="787399"/>
                  </a:lnTo>
                  <a:lnTo>
                    <a:pt x="2583900" y="800099"/>
                  </a:lnTo>
                  <a:close/>
                </a:path>
                <a:path w="4267834" h="1371600">
                  <a:moveTo>
                    <a:pt x="1551185" y="685799"/>
                  </a:moveTo>
                  <a:lnTo>
                    <a:pt x="1195134" y="685799"/>
                  </a:lnTo>
                  <a:lnTo>
                    <a:pt x="1088687" y="660399"/>
                  </a:lnTo>
                  <a:lnTo>
                    <a:pt x="1499771" y="660399"/>
                  </a:lnTo>
                  <a:lnTo>
                    <a:pt x="1534970" y="673099"/>
                  </a:lnTo>
                  <a:lnTo>
                    <a:pt x="1551185" y="685799"/>
                  </a:lnTo>
                  <a:close/>
                </a:path>
                <a:path w="4267834" h="1371600">
                  <a:moveTo>
                    <a:pt x="3157906" y="863599"/>
                  </a:moveTo>
                  <a:lnTo>
                    <a:pt x="3037676" y="863599"/>
                  </a:lnTo>
                  <a:lnTo>
                    <a:pt x="2996005" y="825499"/>
                  </a:lnTo>
                  <a:lnTo>
                    <a:pt x="2954334" y="800099"/>
                  </a:lnTo>
                  <a:lnTo>
                    <a:pt x="2912983" y="761999"/>
                  </a:lnTo>
                  <a:lnTo>
                    <a:pt x="2872271" y="736599"/>
                  </a:lnTo>
                  <a:lnTo>
                    <a:pt x="2832519" y="698499"/>
                  </a:lnTo>
                  <a:lnTo>
                    <a:pt x="2816034" y="685799"/>
                  </a:lnTo>
                  <a:lnTo>
                    <a:pt x="2806854" y="673099"/>
                  </a:lnTo>
                  <a:lnTo>
                    <a:pt x="2869488" y="673099"/>
                  </a:lnTo>
                  <a:lnTo>
                    <a:pt x="2956413" y="749299"/>
                  </a:lnTo>
                  <a:lnTo>
                    <a:pt x="2992715" y="787399"/>
                  </a:lnTo>
                  <a:lnTo>
                    <a:pt x="3031015" y="812799"/>
                  </a:lnTo>
                  <a:lnTo>
                    <a:pt x="3071314" y="825499"/>
                  </a:lnTo>
                  <a:lnTo>
                    <a:pt x="3113611" y="850899"/>
                  </a:lnTo>
                  <a:lnTo>
                    <a:pt x="3157906" y="863599"/>
                  </a:lnTo>
                  <a:close/>
                </a:path>
                <a:path w="4267834" h="1371600">
                  <a:moveTo>
                    <a:pt x="2143446" y="952499"/>
                  </a:moveTo>
                  <a:lnTo>
                    <a:pt x="1957060" y="952499"/>
                  </a:lnTo>
                  <a:lnTo>
                    <a:pt x="1808388" y="914399"/>
                  </a:lnTo>
                  <a:lnTo>
                    <a:pt x="1760109" y="888999"/>
                  </a:lnTo>
                  <a:lnTo>
                    <a:pt x="1732966" y="888999"/>
                  </a:lnTo>
                  <a:lnTo>
                    <a:pt x="1706822" y="863599"/>
                  </a:lnTo>
                  <a:lnTo>
                    <a:pt x="1610180" y="812799"/>
                  </a:lnTo>
                  <a:lnTo>
                    <a:pt x="1561219" y="800099"/>
                  </a:lnTo>
                  <a:lnTo>
                    <a:pt x="1461700" y="749299"/>
                  </a:lnTo>
                  <a:lnTo>
                    <a:pt x="1435493" y="736599"/>
                  </a:lnTo>
                  <a:lnTo>
                    <a:pt x="1408912" y="736599"/>
                  </a:lnTo>
                  <a:lnTo>
                    <a:pt x="1355125" y="711199"/>
                  </a:lnTo>
                  <a:lnTo>
                    <a:pt x="1248678" y="685799"/>
                  </a:lnTo>
                  <a:lnTo>
                    <a:pt x="1567775" y="685799"/>
                  </a:lnTo>
                  <a:lnTo>
                    <a:pt x="1584614" y="698499"/>
                  </a:lnTo>
                  <a:lnTo>
                    <a:pt x="1601579" y="698499"/>
                  </a:lnTo>
                  <a:lnTo>
                    <a:pt x="1673184" y="723899"/>
                  </a:lnTo>
                  <a:lnTo>
                    <a:pt x="1708362" y="723899"/>
                  </a:lnTo>
                  <a:lnTo>
                    <a:pt x="1742791" y="736599"/>
                  </a:lnTo>
                  <a:lnTo>
                    <a:pt x="1766187" y="749299"/>
                  </a:lnTo>
                  <a:lnTo>
                    <a:pt x="1790083" y="761999"/>
                  </a:lnTo>
                  <a:lnTo>
                    <a:pt x="1813980" y="761999"/>
                  </a:lnTo>
                  <a:lnTo>
                    <a:pt x="1837376" y="774699"/>
                  </a:lnTo>
                  <a:lnTo>
                    <a:pt x="1858920" y="774699"/>
                  </a:lnTo>
                  <a:lnTo>
                    <a:pt x="1866684" y="787399"/>
                  </a:lnTo>
                  <a:lnTo>
                    <a:pt x="1915602" y="787399"/>
                  </a:lnTo>
                  <a:lnTo>
                    <a:pt x="1964840" y="800099"/>
                  </a:lnTo>
                  <a:lnTo>
                    <a:pt x="2583900" y="800099"/>
                  </a:lnTo>
                  <a:lnTo>
                    <a:pt x="2563418" y="812799"/>
                  </a:lnTo>
                  <a:lnTo>
                    <a:pt x="2538647" y="812799"/>
                  </a:lnTo>
                  <a:lnTo>
                    <a:pt x="2464836" y="850899"/>
                  </a:lnTo>
                  <a:lnTo>
                    <a:pt x="2419606" y="876299"/>
                  </a:lnTo>
                  <a:lnTo>
                    <a:pt x="2230371" y="927099"/>
                  </a:lnTo>
                  <a:lnTo>
                    <a:pt x="2201396" y="939799"/>
                  </a:lnTo>
                  <a:lnTo>
                    <a:pt x="2172421" y="939799"/>
                  </a:lnTo>
                  <a:lnTo>
                    <a:pt x="2143446" y="952499"/>
                  </a:lnTo>
                  <a:close/>
                </a:path>
                <a:path w="4267834" h="1371600">
                  <a:moveTo>
                    <a:pt x="46917" y="1371599"/>
                  </a:moveTo>
                  <a:lnTo>
                    <a:pt x="29599" y="1371599"/>
                  </a:lnTo>
                  <a:lnTo>
                    <a:pt x="11240" y="1346199"/>
                  </a:lnTo>
                  <a:lnTo>
                    <a:pt x="1623" y="1320799"/>
                  </a:lnTo>
                  <a:lnTo>
                    <a:pt x="0" y="1295399"/>
                  </a:lnTo>
                  <a:lnTo>
                    <a:pt x="5620" y="1269999"/>
                  </a:lnTo>
                  <a:lnTo>
                    <a:pt x="11656" y="1257299"/>
                  </a:lnTo>
                  <a:lnTo>
                    <a:pt x="17942" y="1231899"/>
                  </a:lnTo>
                  <a:lnTo>
                    <a:pt x="24728" y="1219199"/>
                  </a:lnTo>
                  <a:lnTo>
                    <a:pt x="32263" y="1206499"/>
                  </a:lnTo>
                  <a:lnTo>
                    <a:pt x="41256" y="1181099"/>
                  </a:lnTo>
                  <a:lnTo>
                    <a:pt x="51247" y="1155699"/>
                  </a:lnTo>
                  <a:lnTo>
                    <a:pt x="63736" y="1142999"/>
                  </a:lnTo>
                  <a:lnTo>
                    <a:pt x="80222" y="1117599"/>
                  </a:lnTo>
                  <a:lnTo>
                    <a:pt x="88319" y="1117599"/>
                  </a:lnTo>
                  <a:lnTo>
                    <a:pt x="95043" y="1104899"/>
                  </a:lnTo>
                  <a:lnTo>
                    <a:pt x="101017" y="1092199"/>
                  </a:lnTo>
                  <a:lnTo>
                    <a:pt x="106866" y="1079499"/>
                  </a:lnTo>
                  <a:lnTo>
                    <a:pt x="133010" y="1041399"/>
                  </a:lnTo>
                  <a:lnTo>
                    <a:pt x="161152" y="990599"/>
                  </a:lnTo>
                  <a:lnTo>
                    <a:pt x="190794" y="952499"/>
                  </a:lnTo>
                  <a:lnTo>
                    <a:pt x="221434" y="914399"/>
                  </a:lnTo>
                  <a:lnTo>
                    <a:pt x="231196" y="901699"/>
                  </a:lnTo>
                  <a:lnTo>
                    <a:pt x="240584" y="888999"/>
                  </a:lnTo>
                  <a:lnTo>
                    <a:pt x="249722" y="876299"/>
                  </a:lnTo>
                  <a:lnTo>
                    <a:pt x="258735" y="863599"/>
                  </a:lnTo>
                  <a:lnTo>
                    <a:pt x="264938" y="850899"/>
                  </a:lnTo>
                  <a:lnTo>
                    <a:pt x="277844" y="838199"/>
                  </a:lnTo>
                  <a:lnTo>
                    <a:pt x="284047" y="825499"/>
                  </a:lnTo>
                  <a:lnTo>
                    <a:pt x="292831" y="812799"/>
                  </a:lnTo>
                  <a:lnTo>
                    <a:pt x="309899" y="800099"/>
                  </a:lnTo>
                  <a:lnTo>
                    <a:pt x="318683" y="787399"/>
                  </a:lnTo>
                  <a:lnTo>
                    <a:pt x="330548" y="774699"/>
                  </a:lnTo>
                  <a:lnTo>
                    <a:pt x="342663" y="761999"/>
                  </a:lnTo>
                  <a:lnTo>
                    <a:pt x="355777" y="749299"/>
                  </a:lnTo>
                  <a:lnTo>
                    <a:pt x="370639" y="736599"/>
                  </a:lnTo>
                  <a:lnTo>
                    <a:pt x="384106" y="723899"/>
                  </a:lnTo>
                  <a:lnTo>
                    <a:pt x="499486" y="723899"/>
                  </a:lnTo>
                  <a:lnTo>
                    <a:pt x="482542" y="736599"/>
                  </a:lnTo>
                  <a:lnTo>
                    <a:pt x="466598" y="749299"/>
                  </a:lnTo>
                  <a:lnTo>
                    <a:pt x="451902" y="761999"/>
                  </a:lnTo>
                  <a:lnTo>
                    <a:pt x="417265" y="787399"/>
                  </a:lnTo>
                  <a:lnTo>
                    <a:pt x="383628" y="825499"/>
                  </a:lnTo>
                  <a:lnTo>
                    <a:pt x="351489" y="850899"/>
                  </a:lnTo>
                  <a:lnTo>
                    <a:pt x="321348" y="888999"/>
                  </a:lnTo>
                  <a:lnTo>
                    <a:pt x="289729" y="927099"/>
                  </a:lnTo>
                  <a:lnTo>
                    <a:pt x="259235" y="965199"/>
                  </a:lnTo>
                  <a:lnTo>
                    <a:pt x="230489" y="1003299"/>
                  </a:lnTo>
                  <a:lnTo>
                    <a:pt x="204115" y="1054099"/>
                  </a:lnTo>
                  <a:lnTo>
                    <a:pt x="187859" y="1079499"/>
                  </a:lnTo>
                  <a:lnTo>
                    <a:pt x="170977" y="1104899"/>
                  </a:lnTo>
                  <a:lnTo>
                    <a:pt x="153347" y="1130299"/>
                  </a:lnTo>
                  <a:lnTo>
                    <a:pt x="134842" y="1155699"/>
                  </a:lnTo>
                  <a:lnTo>
                    <a:pt x="116295" y="1193799"/>
                  </a:lnTo>
                  <a:lnTo>
                    <a:pt x="100371" y="1219199"/>
                  </a:lnTo>
                  <a:lnTo>
                    <a:pt x="86696" y="1257299"/>
                  </a:lnTo>
                  <a:lnTo>
                    <a:pt x="74893" y="1282699"/>
                  </a:lnTo>
                  <a:lnTo>
                    <a:pt x="68316" y="1308099"/>
                  </a:lnTo>
                  <a:lnTo>
                    <a:pt x="62238" y="1320799"/>
                  </a:lnTo>
                  <a:lnTo>
                    <a:pt x="56159" y="1346199"/>
                  </a:lnTo>
                  <a:lnTo>
                    <a:pt x="49582" y="1358899"/>
                  </a:lnTo>
                  <a:lnTo>
                    <a:pt x="46917" y="1371599"/>
                  </a:lnTo>
                  <a:close/>
                </a:path>
                <a:path w="4267834" h="1371600">
                  <a:moveTo>
                    <a:pt x="3287128" y="888999"/>
                  </a:moveTo>
                  <a:lnTo>
                    <a:pt x="3083761" y="888999"/>
                  </a:lnTo>
                  <a:lnTo>
                    <a:pt x="3067983" y="876299"/>
                  </a:lnTo>
                  <a:lnTo>
                    <a:pt x="3052704" y="863599"/>
                  </a:lnTo>
                  <a:lnTo>
                    <a:pt x="3204200" y="863599"/>
                  </a:lnTo>
                  <a:lnTo>
                    <a:pt x="3220186" y="876299"/>
                  </a:lnTo>
                  <a:lnTo>
                    <a:pt x="3268145" y="876299"/>
                  </a:lnTo>
                  <a:lnTo>
                    <a:pt x="3287128" y="888999"/>
                  </a:lnTo>
                  <a:close/>
                </a:path>
                <a:path w="4267834" h="1371600">
                  <a:moveTo>
                    <a:pt x="3479289" y="952499"/>
                  </a:moveTo>
                  <a:lnTo>
                    <a:pt x="3341020" y="952499"/>
                  </a:lnTo>
                  <a:lnTo>
                    <a:pt x="3294683" y="939799"/>
                  </a:lnTo>
                  <a:lnTo>
                    <a:pt x="3525256" y="939799"/>
                  </a:lnTo>
                  <a:lnTo>
                    <a:pt x="3479289" y="952499"/>
                  </a:lnTo>
                  <a:close/>
                </a:path>
              </a:pathLst>
            </a:custGeom>
            <a:solidFill>
              <a:srgbClr val="7840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1266986" y="596550"/>
            <a:ext cx="13744414" cy="10272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96060" algn="ctr">
              <a:lnSpc>
                <a:spcPct val="100000"/>
              </a:lnSpc>
              <a:spcBef>
                <a:spcPts val="90"/>
              </a:spcBef>
            </a:pPr>
            <a:r>
              <a:rPr lang="en-US" sz="6600" b="1" dirty="0"/>
              <a:t>Client and Admin Profile</a:t>
            </a:r>
            <a:endParaRPr sz="6600" b="1" dirty="0"/>
          </a:p>
        </p:txBody>
      </p:sp>
      <p:grpSp>
        <p:nvGrpSpPr>
          <p:cNvPr id="7" name="object 7"/>
          <p:cNvGrpSpPr/>
          <p:nvPr/>
        </p:nvGrpSpPr>
        <p:grpSpPr>
          <a:xfrm>
            <a:off x="0" y="7561753"/>
            <a:ext cx="6471920" cy="2725420"/>
            <a:chOff x="0" y="7561753"/>
            <a:chExt cx="6471920" cy="2725420"/>
          </a:xfrm>
        </p:grpSpPr>
        <p:sp>
          <p:nvSpPr>
            <p:cNvPr id="8" name="object 8"/>
            <p:cNvSpPr/>
            <p:nvPr/>
          </p:nvSpPr>
          <p:spPr>
            <a:xfrm>
              <a:off x="0" y="7561753"/>
              <a:ext cx="3860165" cy="2725420"/>
            </a:xfrm>
            <a:custGeom>
              <a:avLst/>
              <a:gdLst/>
              <a:ahLst/>
              <a:cxnLst/>
              <a:rect l="l" t="t" r="r" b="b"/>
              <a:pathLst>
                <a:path w="3860165" h="2725420">
                  <a:moveTo>
                    <a:pt x="3859885" y="2725246"/>
                  </a:moveTo>
                  <a:lnTo>
                    <a:pt x="0" y="2725246"/>
                  </a:lnTo>
                  <a:lnTo>
                    <a:pt x="0" y="720"/>
                  </a:lnTo>
                  <a:lnTo>
                    <a:pt x="24062" y="0"/>
                  </a:lnTo>
                  <a:lnTo>
                    <a:pt x="64835" y="2474"/>
                  </a:lnTo>
                  <a:lnTo>
                    <a:pt x="105663" y="8730"/>
                  </a:lnTo>
                  <a:lnTo>
                    <a:pt x="153018" y="18293"/>
                  </a:lnTo>
                  <a:lnTo>
                    <a:pt x="176912" y="22672"/>
                  </a:lnTo>
                  <a:lnTo>
                    <a:pt x="226580" y="30741"/>
                  </a:lnTo>
                  <a:lnTo>
                    <a:pt x="275864" y="47975"/>
                  </a:lnTo>
                  <a:lnTo>
                    <a:pt x="344509" y="84184"/>
                  </a:lnTo>
                  <a:lnTo>
                    <a:pt x="390215" y="106379"/>
                  </a:lnTo>
                  <a:lnTo>
                    <a:pt x="436608" y="126938"/>
                  </a:lnTo>
                  <a:lnTo>
                    <a:pt x="483603" y="146066"/>
                  </a:lnTo>
                  <a:lnTo>
                    <a:pt x="531113" y="163967"/>
                  </a:lnTo>
                  <a:lnTo>
                    <a:pt x="576207" y="181430"/>
                  </a:lnTo>
                  <a:lnTo>
                    <a:pt x="621009" y="200367"/>
                  </a:lnTo>
                  <a:lnTo>
                    <a:pt x="665849" y="219885"/>
                  </a:lnTo>
                  <a:lnTo>
                    <a:pt x="711057" y="239087"/>
                  </a:lnTo>
                  <a:lnTo>
                    <a:pt x="728601" y="246295"/>
                  </a:lnTo>
                  <a:lnTo>
                    <a:pt x="746029" y="253220"/>
                  </a:lnTo>
                  <a:lnTo>
                    <a:pt x="763251" y="259964"/>
                  </a:lnTo>
                  <a:lnTo>
                    <a:pt x="780177" y="266631"/>
                  </a:lnTo>
                  <a:lnTo>
                    <a:pt x="827211" y="285308"/>
                  </a:lnTo>
                  <a:lnTo>
                    <a:pt x="874161" y="304185"/>
                  </a:lnTo>
                  <a:lnTo>
                    <a:pt x="920943" y="323462"/>
                  </a:lnTo>
                  <a:lnTo>
                    <a:pt x="967473" y="343337"/>
                  </a:lnTo>
                  <a:lnTo>
                    <a:pt x="1010781" y="366111"/>
                  </a:lnTo>
                  <a:lnTo>
                    <a:pt x="1050528" y="393778"/>
                  </a:lnTo>
                  <a:lnTo>
                    <a:pt x="1064447" y="403911"/>
                  </a:lnTo>
                  <a:lnTo>
                    <a:pt x="1078572" y="412769"/>
                  </a:lnTo>
                  <a:lnTo>
                    <a:pt x="1093189" y="420235"/>
                  </a:lnTo>
                  <a:lnTo>
                    <a:pt x="1108579" y="426194"/>
                  </a:lnTo>
                  <a:lnTo>
                    <a:pt x="1148659" y="441964"/>
                  </a:lnTo>
                  <a:lnTo>
                    <a:pt x="1186396" y="461966"/>
                  </a:lnTo>
                  <a:lnTo>
                    <a:pt x="1221875" y="486000"/>
                  </a:lnTo>
                  <a:lnTo>
                    <a:pt x="1255180" y="513865"/>
                  </a:lnTo>
                  <a:lnTo>
                    <a:pt x="1266453" y="523623"/>
                  </a:lnTo>
                  <a:lnTo>
                    <a:pt x="1278551" y="532646"/>
                  </a:lnTo>
                  <a:lnTo>
                    <a:pt x="1291191" y="541051"/>
                  </a:lnTo>
                  <a:lnTo>
                    <a:pt x="1304088" y="548954"/>
                  </a:lnTo>
                  <a:lnTo>
                    <a:pt x="1339099" y="571029"/>
                  </a:lnTo>
                  <a:lnTo>
                    <a:pt x="1371381" y="595904"/>
                  </a:lnTo>
                  <a:lnTo>
                    <a:pt x="1400787" y="624270"/>
                  </a:lnTo>
                  <a:lnTo>
                    <a:pt x="1427169" y="656815"/>
                  </a:lnTo>
                  <a:lnTo>
                    <a:pt x="1452157" y="689338"/>
                  </a:lnTo>
                  <a:lnTo>
                    <a:pt x="1478254" y="721012"/>
                  </a:lnTo>
                  <a:lnTo>
                    <a:pt x="1503990" y="753098"/>
                  </a:lnTo>
                  <a:lnTo>
                    <a:pt x="1527895" y="786857"/>
                  </a:lnTo>
                  <a:lnTo>
                    <a:pt x="1556522" y="830402"/>
                  </a:lnTo>
                  <a:lnTo>
                    <a:pt x="1581435" y="876520"/>
                  </a:lnTo>
                  <a:lnTo>
                    <a:pt x="1592616" y="900101"/>
                  </a:lnTo>
                  <a:lnTo>
                    <a:pt x="1605576" y="922690"/>
                  </a:lnTo>
                  <a:lnTo>
                    <a:pt x="1619850" y="944610"/>
                  </a:lnTo>
                  <a:lnTo>
                    <a:pt x="1634976" y="966183"/>
                  </a:lnTo>
                  <a:lnTo>
                    <a:pt x="1659539" y="1004785"/>
                  </a:lnTo>
                  <a:lnTo>
                    <a:pt x="1679648" y="1045040"/>
                  </a:lnTo>
                  <a:lnTo>
                    <a:pt x="1694641" y="1087186"/>
                  </a:lnTo>
                  <a:lnTo>
                    <a:pt x="1703852" y="1131459"/>
                  </a:lnTo>
                  <a:lnTo>
                    <a:pt x="1717149" y="1186417"/>
                  </a:lnTo>
                  <a:lnTo>
                    <a:pt x="1737801" y="1238075"/>
                  </a:lnTo>
                  <a:lnTo>
                    <a:pt x="1764498" y="1287199"/>
                  </a:lnTo>
                  <a:lnTo>
                    <a:pt x="1795932" y="1334554"/>
                  </a:lnTo>
                  <a:lnTo>
                    <a:pt x="1881006" y="1452944"/>
                  </a:lnTo>
                  <a:lnTo>
                    <a:pt x="1908975" y="1492625"/>
                  </a:lnTo>
                  <a:lnTo>
                    <a:pt x="1936620" y="1532614"/>
                  </a:lnTo>
                  <a:lnTo>
                    <a:pt x="1990878" y="1613739"/>
                  </a:lnTo>
                  <a:lnTo>
                    <a:pt x="2018629" y="1653814"/>
                  </a:lnTo>
                  <a:lnTo>
                    <a:pt x="2047489" y="1693039"/>
                  </a:lnTo>
                  <a:lnTo>
                    <a:pt x="2077831" y="1731196"/>
                  </a:lnTo>
                  <a:lnTo>
                    <a:pt x="2112079" y="1770829"/>
                  </a:lnTo>
                  <a:lnTo>
                    <a:pt x="2147224" y="1809758"/>
                  </a:lnTo>
                  <a:lnTo>
                    <a:pt x="2182977" y="1848099"/>
                  </a:lnTo>
                  <a:lnTo>
                    <a:pt x="2255143" y="1923496"/>
                  </a:lnTo>
                  <a:lnTo>
                    <a:pt x="2298729" y="1964243"/>
                  </a:lnTo>
                  <a:lnTo>
                    <a:pt x="2345255" y="2002465"/>
                  </a:lnTo>
                  <a:lnTo>
                    <a:pt x="2376525" y="2026453"/>
                  </a:lnTo>
                  <a:lnTo>
                    <a:pt x="2408046" y="2049841"/>
                  </a:lnTo>
                  <a:lnTo>
                    <a:pt x="2439735" y="2072831"/>
                  </a:lnTo>
                  <a:lnTo>
                    <a:pt x="2471508" y="2095620"/>
                  </a:lnTo>
                  <a:lnTo>
                    <a:pt x="2555019" y="2128186"/>
                  </a:lnTo>
                  <a:lnTo>
                    <a:pt x="2605442" y="2142320"/>
                  </a:lnTo>
                  <a:lnTo>
                    <a:pt x="2656356" y="2155063"/>
                  </a:lnTo>
                  <a:lnTo>
                    <a:pt x="2707193" y="2168102"/>
                  </a:lnTo>
                  <a:lnTo>
                    <a:pt x="2758352" y="2180391"/>
                  </a:lnTo>
                  <a:lnTo>
                    <a:pt x="2809928" y="2187218"/>
                  </a:lnTo>
                  <a:lnTo>
                    <a:pt x="2847507" y="2190582"/>
                  </a:lnTo>
                  <a:lnTo>
                    <a:pt x="2884233" y="2197205"/>
                  </a:lnTo>
                  <a:lnTo>
                    <a:pt x="2920520" y="2205994"/>
                  </a:lnTo>
                  <a:lnTo>
                    <a:pt x="2956779" y="2215851"/>
                  </a:lnTo>
                  <a:lnTo>
                    <a:pt x="2994795" y="2226581"/>
                  </a:lnTo>
                  <a:lnTo>
                    <a:pt x="3032916" y="2235944"/>
                  </a:lnTo>
                  <a:lnTo>
                    <a:pt x="3071346" y="2244122"/>
                  </a:lnTo>
                  <a:lnTo>
                    <a:pt x="3110293" y="2251295"/>
                  </a:lnTo>
                  <a:lnTo>
                    <a:pt x="3163530" y="2261247"/>
                  </a:lnTo>
                  <a:lnTo>
                    <a:pt x="3216341" y="2273557"/>
                  </a:lnTo>
                  <a:lnTo>
                    <a:pt x="3268557" y="2288625"/>
                  </a:lnTo>
                  <a:lnTo>
                    <a:pt x="3320011" y="2306849"/>
                  </a:lnTo>
                  <a:lnTo>
                    <a:pt x="3346427" y="2316612"/>
                  </a:lnTo>
                  <a:lnTo>
                    <a:pt x="3372934" y="2326271"/>
                  </a:lnTo>
                  <a:lnTo>
                    <a:pt x="3425135" y="2346517"/>
                  </a:lnTo>
                  <a:lnTo>
                    <a:pt x="3466109" y="2365302"/>
                  </a:lnTo>
                  <a:lnTo>
                    <a:pt x="3523121" y="2394211"/>
                  </a:lnTo>
                  <a:lnTo>
                    <a:pt x="3539655" y="2403039"/>
                  </a:lnTo>
                  <a:lnTo>
                    <a:pt x="3556177" y="2411673"/>
                  </a:lnTo>
                  <a:lnTo>
                    <a:pt x="3610492" y="2437734"/>
                  </a:lnTo>
                  <a:lnTo>
                    <a:pt x="3644294" y="2460859"/>
                  </a:lnTo>
                  <a:lnTo>
                    <a:pt x="3675051" y="2487873"/>
                  </a:lnTo>
                  <a:lnTo>
                    <a:pt x="3703563" y="2517657"/>
                  </a:lnTo>
                  <a:lnTo>
                    <a:pt x="3733079" y="2551613"/>
                  </a:lnTo>
                  <a:lnTo>
                    <a:pt x="3761647" y="2585923"/>
                  </a:lnTo>
                  <a:lnTo>
                    <a:pt x="3818236" y="2655064"/>
                  </a:lnTo>
                  <a:lnTo>
                    <a:pt x="3821601" y="2658984"/>
                  </a:lnTo>
                  <a:lnTo>
                    <a:pt x="3859885" y="2725246"/>
                  </a:lnTo>
                  <a:close/>
                </a:path>
              </a:pathLst>
            </a:custGeom>
            <a:solidFill>
              <a:srgbClr val="CF61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350030"/>
              <a:ext cx="6471920" cy="1935480"/>
            </a:xfrm>
            <a:custGeom>
              <a:avLst/>
              <a:gdLst/>
              <a:ahLst/>
              <a:cxnLst/>
              <a:rect l="l" t="t" r="r" b="b"/>
              <a:pathLst>
                <a:path w="6471920" h="1935479">
                  <a:moveTo>
                    <a:pt x="5296286" y="1935003"/>
                  </a:moveTo>
                  <a:lnTo>
                    <a:pt x="5244213" y="1934892"/>
                  </a:lnTo>
                  <a:lnTo>
                    <a:pt x="5192141" y="1934335"/>
                  </a:lnTo>
                  <a:lnTo>
                    <a:pt x="5140068" y="1933334"/>
                  </a:lnTo>
                  <a:lnTo>
                    <a:pt x="5087995" y="1931887"/>
                  </a:lnTo>
                  <a:lnTo>
                    <a:pt x="5035923" y="1929996"/>
                  </a:lnTo>
                  <a:lnTo>
                    <a:pt x="4983850" y="1927659"/>
                  </a:lnTo>
                  <a:lnTo>
                    <a:pt x="4878829" y="1922272"/>
                  </a:lnTo>
                  <a:lnTo>
                    <a:pt x="4825880" y="1920935"/>
                  </a:lnTo>
                  <a:lnTo>
                    <a:pt x="4772931" y="1920442"/>
                  </a:lnTo>
                  <a:lnTo>
                    <a:pt x="4719982" y="1920371"/>
                  </a:lnTo>
                  <a:lnTo>
                    <a:pt x="4674028" y="1919949"/>
                  </a:lnTo>
                  <a:lnTo>
                    <a:pt x="4582681" y="1920794"/>
                  </a:lnTo>
                  <a:lnTo>
                    <a:pt x="4536727" y="1920371"/>
                  </a:lnTo>
                  <a:lnTo>
                    <a:pt x="4504056" y="1918752"/>
                  </a:lnTo>
                  <a:lnTo>
                    <a:pt x="4406044" y="1911359"/>
                  </a:lnTo>
                  <a:lnTo>
                    <a:pt x="4311413" y="1905350"/>
                  </a:lnTo>
                  <a:lnTo>
                    <a:pt x="4294749" y="1904693"/>
                  </a:lnTo>
                  <a:lnTo>
                    <a:pt x="4261985" y="1904505"/>
                  </a:lnTo>
                  <a:lnTo>
                    <a:pt x="4245321" y="1903848"/>
                  </a:lnTo>
                  <a:lnTo>
                    <a:pt x="3974944" y="1881317"/>
                  </a:lnTo>
                  <a:lnTo>
                    <a:pt x="3846633" y="1871811"/>
                  </a:lnTo>
                  <a:lnTo>
                    <a:pt x="3798142" y="1867353"/>
                  </a:lnTo>
                  <a:lnTo>
                    <a:pt x="3749818" y="1861978"/>
                  </a:lnTo>
                  <a:lnTo>
                    <a:pt x="3701619" y="1855726"/>
                  </a:lnTo>
                  <a:lnTo>
                    <a:pt x="3653503" y="1848640"/>
                  </a:lnTo>
                  <a:lnTo>
                    <a:pt x="3605429" y="1840761"/>
                  </a:lnTo>
                  <a:lnTo>
                    <a:pt x="3557987" y="1831796"/>
                  </a:lnTo>
                  <a:lnTo>
                    <a:pt x="3511050" y="1821318"/>
                  </a:lnTo>
                  <a:lnTo>
                    <a:pt x="3464401" y="1809613"/>
                  </a:lnTo>
                  <a:lnTo>
                    <a:pt x="3417824" y="1796972"/>
                  </a:lnTo>
                  <a:lnTo>
                    <a:pt x="3371103" y="1783681"/>
                  </a:lnTo>
                  <a:lnTo>
                    <a:pt x="3320740" y="1767242"/>
                  </a:lnTo>
                  <a:lnTo>
                    <a:pt x="3272109" y="1747343"/>
                  </a:lnTo>
                  <a:lnTo>
                    <a:pt x="3224775" y="1724847"/>
                  </a:lnTo>
                  <a:lnTo>
                    <a:pt x="3178306" y="1700621"/>
                  </a:lnTo>
                  <a:lnTo>
                    <a:pt x="3132270" y="1675530"/>
                  </a:lnTo>
                  <a:lnTo>
                    <a:pt x="3086234" y="1649298"/>
                  </a:lnTo>
                  <a:lnTo>
                    <a:pt x="3041567" y="1621407"/>
                  </a:lnTo>
                  <a:lnTo>
                    <a:pt x="2997838" y="1592362"/>
                  </a:lnTo>
                  <a:lnTo>
                    <a:pt x="2911462" y="1532831"/>
                  </a:lnTo>
                  <a:lnTo>
                    <a:pt x="2868465" y="1499034"/>
                  </a:lnTo>
                  <a:lnTo>
                    <a:pt x="2828847" y="1460731"/>
                  </a:lnTo>
                  <a:lnTo>
                    <a:pt x="2766134" y="1393700"/>
                  </a:lnTo>
                  <a:lnTo>
                    <a:pt x="2735482" y="1359974"/>
                  </a:lnTo>
                  <a:lnTo>
                    <a:pt x="2705675" y="1325543"/>
                  </a:lnTo>
                  <a:lnTo>
                    <a:pt x="2679201" y="1290619"/>
                  </a:lnTo>
                  <a:lnTo>
                    <a:pt x="2656106" y="1253442"/>
                  </a:lnTo>
                  <a:lnTo>
                    <a:pt x="2638363" y="1219387"/>
                  </a:lnTo>
                  <a:lnTo>
                    <a:pt x="2621182" y="1184909"/>
                  </a:lnTo>
                  <a:lnTo>
                    <a:pt x="2604565" y="1150150"/>
                  </a:lnTo>
                  <a:lnTo>
                    <a:pt x="2588512" y="1115250"/>
                  </a:lnTo>
                  <a:lnTo>
                    <a:pt x="2567740" y="1071181"/>
                  </a:lnTo>
                  <a:lnTo>
                    <a:pt x="2546008" y="1027572"/>
                  </a:lnTo>
                  <a:lnTo>
                    <a:pt x="2523359" y="984380"/>
                  </a:lnTo>
                  <a:lnTo>
                    <a:pt x="2499833" y="941563"/>
                  </a:lnTo>
                  <a:lnTo>
                    <a:pt x="2475472" y="899080"/>
                  </a:lnTo>
                  <a:lnTo>
                    <a:pt x="2438819" y="837972"/>
                  </a:lnTo>
                  <a:lnTo>
                    <a:pt x="2415255" y="800702"/>
                  </a:lnTo>
                  <a:lnTo>
                    <a:pt x="2403754" y="781785"/>
                  </a:lnTo>
                  <a:lnTo>
                    <a:pt x="2369582" y="733906"/>
                  </a:lnTo>
                  <a:lnTo>
                    <a:pt x="2328649" y="691659"/>
                  </a:lnTo>
                  <a:lnTo>
                    <a:pt x="2289720" y="658613"/>
                  </a:lnTo>
                  <a:lnTo>
                    <a:pt x="2249539" y="627069"/>
                  </a:lnTo>
                  <a:lnTo>
                    <a:pt x="2208106" y="597027"/>
                  </a:lnTo>
                  <a:lnTo>
                    <a:pt x="2165422" y="568488"/>
                  </a:lnTo>
                  <a:lnTo>
                    <a:pt x="2121486" y="541450"/>
                  </a:lnTo>
                  <a:lnTo>
                    <a:pt x="2076298" y="515914"/>
                  </a:lnTo>
                  <a:lnTo>
                    <a:pt x="2030812" y="496950"/>
                  </a:lnTo>
                  <a:lnTo>
                    <a:pt x="1986172" y="475733"/>
                  </a:lnTo>
                  <a:lnTo>
                    <a:pt x="1941532" y="455079"/>
                  </a:lnTo>
                  <a:lnTo>
                    <a:pt x="1896047" y="437805"/>
                  </a:lnTo>
                  <a:lnTo>
                    <a:pt x="1848731" y="423442"/>
                  </a:lnTo>
                  <a:lnTo>
                    <a:pt x="1793763" y="410275"/>
                  </a:lnTo>
                  <a:lnTo>
                    <a:pt x="1676741" y="379224"/>
                  </a:lnTo>
                  <a:lnTo>
                    <a:pt x="1627172" y="365517"/>
                  </a:lnTo>
                  <a:lnTo>
                    <a:pt x="1602387" y="359579"/>
                  </a:lnTo>
                  <a:lnTo>
                    <a:pt x="1577603" y="355190"/>
                  </a:lnTo>
                  <a:lnTo>
                    <a:pt x="1528159" y="347193"/>
                  </a:lnTo>
                  <a:lnTo>
                    <a:pt x="1478965" y="338278"/>
                  </a:lnTo>
                  <a:lnTo>
                    <a:pt x="1430022" y="328528"/>
                  </a:lnTo>
                  <a:lnTo>
                    <a:pt x="1381329" y="318027"/>
                  </a:lnTo>
                  <a:lnTo>
                    <a:pt x="1332887" y="306859"/>
                  </a:lnTo>
                  <a:lnTo>
                    <a:pt x="1284695" y="295106"/>
                  </a:lnTo>
                  <a:lnTo>
                    <a:pt x="1232643" y="282930"/>
                  </a:lnTo>
                  <a:lnTo>
                    <a:pt x="1180216" y="271796"/>
                  </a:lnTo>
                  <a:lnTo>
                    <a:pt x="1127538" y="261497"/>
                  </a:lnTo>
                  <a:lnTo>
                    <a:pt x="1074735" y="251824"/>
                  </a:lnTo>
                  <a:lnTo>
                    <a:pt x="969255" y="233520"/>
                  </a:lnTo>
                  <a:lnTo>
                    <a:pt x="781493" y="201976"/>
                  </a:lnTo>
                  <a:lnTo>
                    <a:pt x="723099" y="194090"/>
                  </a:lnTo>
                  <a:lnTo>
                    <a:pt x="694255" y="191415"/>
                  </a:lnTo>
                  <a:lnTo>
                    <a:pt x="613892" y="183437"/>
                  </a:lnTo>
                  <a:lnTo>
                    <a:pt x="561743" y="179835"/>
                  </a:lnTo>
                  <a:lnTo>
                    <a:pt x="456986" y="173548"/>
                  </a:lnTo>
                  <a:lnTo>
                    <a:pt x="404461" y="169195"/>
                  </a:lnTo>
                  <a:lnTo>
                    <a:pt x="351895" y="162922"/>
                  </a:lnTo>
                  <a:lnTo>
                    <a:pt x="342882" y="162054"/>
                  </a:lnTo>
                  <a:lnTo>
                    <a:pt x="324857" y="161443"/>
                  </a:lnTo>
                  <a:lnTo>
                    <a:pt x="315845" y="161420"/>
                  </a:lnTo>
                  <a:lnTo>
                    <a:pt x="126581" y="150905"/>
                  </a:lnTo>
                  <a:lnTo>
                    <a:pt x="81283" y="150342"/>
                  </a:lnTo>
                  <a:lnTo>
                    <a:pt x="35704" y="150905"/>
                  </a:lnTo>
                  <a:lnTo>
                    <a:pt x="0" y="152229"/>
                  </a:lnTo>
                  <a:lnTo>
                    <a:pt x="0" y="4411"/>
                  </a:lnTo>
                  <a:lnTo>
                    <a:pt x="6836" y="3376"/>
                  </a:lnTo>
                  <a:lnTo>
                    <a:pt x="51899" y="0"/>
                  </a:lnTo>
                  <a:lnTo>
                    <a:pt x="97322" y="84"/>
                  </a:lnTo>
                  <a:lnTo>
                    <a:pt x="143106" y="3701"/>
                  </a:lnTo>
                  <a:lnTo>
                    <a:pt x="154137" y="4334"/>
                  </a:lnTo>
                  <a:lnTo>
                    <a:pt x="186666" y="3701"/>
                  </a:lnTo>
                  <a:lnTo>
                    <a:pt x="269047" y="3067"/>
                  </a:lnTo>
                  <a:lnTo>
                    <a:pt x="296319" y="3701"/>
                  </a:lnTo>
                  <a:lnTo>
                    <a:pt x="338237" y="5789"/>
                  </a:lnTo>
                  <a:lnTo>
                    <a:pt x="380437" y="6893"/>
                  </a:lnTo>
                  <a:lnTo>
                    <a:pt x="422636" y="6024"/>
                  </a:lnTo>
                  <a:lnTo>
                    <a:pt x="464554" y="2198"/>
                  </a:lnTo>
                  <a:lnTo>
                    <a:pt x="473566" y="1565"/>
                  </a:lnTo>
                  <a:lnTo>
                    <a:pt x="500604" y="2198"/>
                  </a:lnTo>
                  <a:lnTo>
                    <a:pt x="527430" y="3630"/>
                  </a:lnTo>
                  <a:lnTo>
                    <a:pt x="554116" y="8019"/>
                  </a:lnTo>
                  <a:lnTo>
                    <a:pt x="581083" y="12126"/>
                  </a:lnTo>
                  <a:lnTo>
                    <a:pt x="608755" y="12713"/>
                  </a:lnTo>
                  <a:lnTo>
                    <a:pt x="638045" y="11798"/>
                  </a:lnTo>
                  <a:lnTo>
                    <a:pt x="667336" y="13276"/>
                  </a:lnTo>
                  <a:lnTo>
                    <a:pt x="696627" y="16727"/>
                  </a:lnTo>
                  <a:lnTo>
                    <a:pt x="725918" y="21726"/>
                  </a:lnTo>
                  <a:lnTo>
                    <a:pt x="752979" y="25716"/>
                  </a:lnTo>
                  <a:lnTo>
                    <a:pt x="780181" y="28861"/>
                  </a:lnTo>
                  <a:lnTo>
                    <a:pt x="807665" y="31442"/>
                  </a:lnTo>
                  <a:lnTo>
                    <a:pt x="835571" y="33742"/>
                  </a:lnTo>
                  <a:lnTo>
                    <a:pt x="889563" y="38923"/>
                  </a:lnTo>
                  <a:lnTo>
                    <a:pt x="943424" y="45207"/>
                  </a:lnTo>
                  <a:lnTo>
                    <a:pt x="997206" y="52227"/>
                  </a:lnTo>
                  <a:lnTo>
                    <a:pt x="1104743" y="67003"/>
                  </a:lnTo>
                  <a:lnTo>
                    <a:pt x="1158604" y="74023"/>
                  </a:lnTo>
                  <a:lnTo>
                    <a:pt x="1212596" y="80307"/>
                  </a:lnTo>
                  <a:lnTo>
                    <a:pt x="1257659" y="86879"/>
                  </a:lnTo>
                  <a:lnTo>
                    <a:pt x="1347785" y="102275"/>
                  </a:lnTo>
                  <a:lnTo>
                    <a:pt x="1392848" y="108847"/>
                  </a:lnTo>
                  <a:lnTo>
                    <a:pt x="1436526" y="114855"/>
                  </a:lnTo>
                  <a:lnTo>
                    <a:pt x="1479781" y="123117"/>
                  </a:lnTo>
                  <a:lnTo>
                    <a:pt x="1565588" y="141893"/>
                  </a:lnTo>
                  <a:lnTo>
                    <a:pt x="1685756" y="173437"/>
                  </a:lnTo>
                  <a:lnTo>
                    <a:pt x="1693266" y="174939"/>
                  </a:lnTo>
                  <a:lnTo>
                    <a:pt x="1699274" y="177944"/>
                  </a:lnTo>
                  <a:lnTo>
                    <a:pt x="1706785" y="179446"/>
                  </a:lnTo>
                  <a:lnTo>
                    <a:pt x="1757832" y="191739"/>
                  </a:lnTo>
                  <a:lnTo>
                    <a:pt x="1808374" y="206411"/>
                  </a:lnTo>
                  <a:lnTo>
                    <a:pt x="1858629" y="222598"/>
                  </a:lnTo>
                  <a:lnTo>
                    <a:pt x="1986972" y="265253"/>
                  </a:lnTo>
                  <a:lnTo>
                    <a:pt x="2039827" y="288160"/>
                  </a:lnTo>
                  <a:lnTo>
                    <a:pt x="2070385" y="308133"/>
                  </a:lnTo>
                  <a:lnTo>
                    <a:pt x="2083716" y="314470"/>
                  </a:lnTo>
                  <a:lnTo>
                    <a:pt x="2135445" y="340357"/>
                  </a:lnTo>
                  <a:lnTo>
                    <a:pt x="2179944" y="364203"/>
                  </a:lnTo>
                  <a:lnTo>
                    <a:pt x="2214375" y="385256"/>
                  </a:lnTo>
                  <a:lnTo>
                    <a:pt x="2245848" y="409829"/>
                  </a:lnTo>
                  <a:lnTo>
                    <a:pt x="2274787" y="437501"/>
                  </a:lnTo>
                  <a:lnTo>
                    <a:pt x="2301614" y="467847"/>
                  </a:lnTo>
                  <a:lnTo>
                    <a:pt x="2313912" y="483737"/>
                  </a:lnTo>
                  <a:lnTo>
                    <a:pt x="2326774" y="499203"/>
                  </a:lnTo>
                  <a:lnTo>
                    <a:pt x="2341325" y="513262"/>
                  </a:lnTo>
                  <a:lnTo>
                    <a:pt x="2358693" y="524927"/>
                  </a:lnTo>
                  <a:lnTo>
                    <a:pt x="2378572" y="548280"/>
                  </a:lnTo>
                  <a:lnTo>
                    <a:pt x="2398311" y="572055"/>
                  </a:lnTo>
                  <a:lnTo>
                    <a:pt x="2415515" y="597802"/>
                  </a:lnTo>
                  <a:lnTo>
                    <a:pt x="2427790" y="627069"/>
                  </a:lnTo>
                  <a:lnTo>
                    <a:pt x="2441379" y="666616"/>
                  </a:lnTo>
                  <a:lnTo>
                    <a:pt x="2458770" y="704614"/>
                  </a:lnTo>
                  <a:lnTo>
                    <a:pt x="2478696" y="741768"/>
                  </a:lnTo>
                  <a:lnTo>
                    <a:pt x="2525261" y="823210"/>
                  </a:lnTo>
                  <a:lnTo>
                    <a:pt x="2549647" y="868343"/>
                  </a:lnTo>
                  <a:lnTo>
                    <a:pt x="2573187" y="913758"/>
                  </a:lnTo>
                  <a:lnTo>
                    <a:pt x="2596024" y="959032"/>
                  </a:lnTo>
                  <a:lnTo>
                    <a:pt x="2620996" y="1016299"/>
                  </a:lnTo>
                  <a:lnTo>
                    <a:pt x="2642589" y="1074693"/>
                  </a:lnTo>
                  <a:lnTo>
                    <a:pt x="2654418" y="1105509"/>
                  </a:lnTo>
                  <a:lnTo>
                    <a:pt x="2668500" y="1135340"/>
                  </a:lnTo>
                  <a:lnTo>
                    <a:pt x="2683145" y="1164889"/>
                  </a:lnTo>
                  <a:lnTo>
                    <a:pt x="2699668" y="1201362"/>
                  </a:lnTo>
                  <a:lnTo>
                    <a:pt x="2776275" y="1289493"/>
                  </a:lnTo>
                  <a:lnTo>
                    <a:pt x="2812302" y="1328711"/>
                  </a:lnTo>
                  <a:lnTo>
                    <a:pt x="2850441" y="1365536"/>
                  </a:lnTo>
                  <a:lnTo>
                    <a:pt x="2890552" y="1400389"/>
                  </a:lnTo>
                  <a:lnTo>
                    <a:pt x="2953898" y="1450827"/>
                  </a:lnTo>
                  <a:lnTo>
                    <a:pt x="3018113" y="1502790"/>
                  </a:lnTo>
                  <a:lnTo>
                    <a:pt x="3024121" y="1507296"/>
                  </a:lnTo>
                  <a:lnTo>
                    <a:pt x="3028627" y="1513305"/>
                  </a:lnTo>
                  <a:lnTo>
                    <a:pt x="3078713" y="1538113"/>
                  </a:lnTo>
                  <a:lnTo>
                    <a:pt x="3161797" y="1591296"/>
                  </a:lnTo>
                  <a:lnTo>
                    <a:pt x="3205874" y="1613945"/>
                  </a:lnTo>
                  <a:lnTo>
                    <a:pt x="3249341" y="1633331"/>
                  </a:lnTo>
                  <a:lnTo>
                    <a:pt x="3335148" y="1672667"/>
                  </a:lnTo>
                  <a:lnTo>
                    <a:pt x="3378615" y="1692054"/>
                  </a:lnTo>
                  <a:lnTo>
                    <a:pt x="3426236" y="1711159"/>
                  </a:lnTo>
                  <a:lnTo>
                    <a:pt x="3474561" y="1727729"/>
                  </a:lnTo>
                  <a:lnTo>
                    <a:pt x="3523731" y="1741482"/>
                  </a:lnTo>
                  <a:lnTo>
                    <a:pt x="3573887" y="1752138"/>
                  </a:lnTo>
                  <a:lnTo>
                    <a:pt x="3649179" y="1764530"/>
                  </a:lnTo>
                  <a:lnTo>
                    <a:pt x="3687319" y="1769881"/>
                  </a:lnTo>
                  <a:lnTo>
                    <a:pt x="3725599" y="1774669"/>
                  </a:lnTo>
                  <a:lnTo>
                    <a:pt x="3778923" y="1780225"/>
                  </a:lnTo>
                  <a:lnTo>
                    <a:pt x="3832247" y="1785072"/>
                  </a:lnTo>
                  <a:lnTo>
                    <a:pt x="3992220" y="1798278"/>
                  </a:lnTo>
                  <a:lnTo>
                    <a:pt x="4045544" y="1803209"/>
                  </a:lnTo>
                  <a:lnTo>
                    <a:pt x="4072558" y="1807316"/>
                  </a:lnTo>
                  <a:lnTo>
                    <a:pt x="4099432" y="1812409"/>
                  </a:lnTo>
                  <a:lnTo>
                    <a:pt x="4126024" y="1817784"/>
                  </a:lnTo>
                  <a:lnTo>
                    <a:pt x="4152193" y="1822736"/>
                  </a:lnTo>
                  <a:lnTo>
                    <a:pt x="4170218" y="1827618"/>
                  </a:lnTo>
                  <a:lnTo>
                    <a:pt x="4179231" y="1829495"/>
                  </a:lnTo>
                  <a:lnTo>
                    <a:pt x="4188243" y="1830246"/>
                  </a:lnTo>
                  <a:lnTo>
                    <a:pt x="4241249" y="1831412"/>
                  </a:lnTo>
                  <a:lnTo>
                    <a:pt x="4293966" y="1834524"/>
                  </a:lnTo>
                  <a:lnTo>
                    <a:pt x="4346468" y="1839007"/>
                  </a:lnTo>
                  <a:lnTo>
                    <a:pt x="4451109" y="1849773"/>
                  </a:lnTo>
                  <a:lnTo>
                    <a:pt x="4497975" y="1853294"/>
                  </a:lnTo>
                  <a:lnTo>
                    <a:pt x="4544840" y="1855229"/>
                  </a:lnTo>
                  <a:lnTo>
                    <a:pt x="4591705" y="1856154"/>
                  </a:lnTo>
                  <a:lnTo>
                    <a:pt x="4741158" y="1857813"/>
                  </a:lnTo>
                  <a:lnTo>
                    <a:pt x="4796663" y="1859351"/>
                  </a:lnTo>
                  <a:lnTo>
                    <a:pt x="4852096" y="1861826"/>
                  </a:lnTo>
                  <a:lnTo>
                    <a:pt x="4907602" y="1865167"/>
                  </a:lnTo>
                  <a:lnTo>
                    <a:pt x="4963323" y="1869300"/>
                  </a:lnTo>
                  <a:lnTo>
                    <a:pt x="4993999" y="1871272"/>
                  </a:lnTo>
                  <a:lnTo>
                    <a:pt x="5025097" y="1872680"/>
                  </a:lnTo>
                  <a:lnTo>
                    <a:pt x="5056477" y="1873525"/>
                  </a:lnTo>
                  <a:lnTo>
                    <a:pt x="5087997" y="1873806"/>
                  </a:lnTo>
                  <a:lnTo>
                    <a:pt x="5136195" y="1874748"/>
                  </a:lnTo>
                  <a:lnTo>
                    <a:pt x="5184262" y="1875085"/>
                  </a:lnTo>
                  <a:lnTo>
                    <a:pt x="5232250" y="1874949"/>
                  </a:lnTo>
                  <a:lnTo>
                    <a:pt x="5424466" y="1872304"/>
                  </a:lnTo>
                  <a:lnTo>
                    <a:pt x="5615232" y="1869300"/>
                  </a:lnTo>
                  <a:lnTo>
                    <a:pt x="5663430" y="1868222"/>
                  </a:lnTo>
                  <a:lnTo>
                    <a:pt x="5711497" y="1866383"/>
                  </a:lnTo>
                  <a:lnTo>
                    <a:pt x="5759485" y="1863940"/>
                  </a:lnTo>
                  <a:lnTo>
                    <a:pt x="5855435" y="1857870"/>
                  </a:lnTo>
                  <a:lnTo>
                    <a:pt x="5999017" y="1847839"/>
                  </a:lnTo>
                  <a:lnTo>
                    <a:pt x="6140965" y="1835697"/>
                  </a:lnTo>
                  <a:lnTo>
                    <a:pt x="6188280" y="1832429"/>
                  </a:lnTo>
                  <a:lnTo>
                    <a:pt x="6235596" y="1830245"/>
                  </a:lnTo>
                  <a:lnTo>
                    <a:pt x="6288545" y="1829612"/>
                  </a:lnTo>
                  <a:lnTo>
                    <a:pt x="6453400" y="1830245"/>
                  </a:lnTo>
                  <a:lnTo>
                    <a:pt x="6462412" y="1833250"/>
                  </a:lnTo>
                  <a:lnTo>
                    <a:pt x="6466918" y="1837756"/>
                  </a:lnTo>
                  <a:lnTo>
                    <a:pt x="6471870" y="1847120"/>
                  </a:lnTo>
                  <a:lnTo>
                    <a:pt x="6471612" y="1860851"/>
                  </a:lnTo>
                  <a:lnTo>
                    <a:pt x="6438378" y="1890329"/>
                  </a:lnTo>
                  <a:lnTo>
                    <a:pt x="6411340" y="1892441"/>
                  </a:lnTo>
                  <a:lnTo>
                    <a:pt x="6402327" y="1891831"/>
                  </a:lnTo>
                  <a:lnTo>
                    <a:pt x="6348252" y="1890041"/>
                  </a:lnTo>
                  <a:lnTo>
                    <a:pt x="6294177" y="1891206"/>
                  </a:lnTo>
                  <a:lnTo>
                    <a:pt x="6240101" y="1894319"/>
                  </a:lnTo>
                  <a:lnTo>
                    <a:pt x="6131950" y="1902346"/>
                  </a:lnTo>
                  <a:lnTo>
                    <a:pt x="6022297" y="1909293"/>
                  </a:lnTo>
                  <a:lnTo>
                    <a:pt x="5967612" y="1913119"/>
                  </a:lnTo>
                  <a:lnTo>
                    <a:pt x="5900018" y="1918259"/>
                  </a:lnTo>
                  <a:lnTo>
                    <a:pt x="5874201" y="1919479"/>
                  </a:lnTo>
                  <a:lnTo>
                    <a:pt x="5861574" y="1920371"/>
                  </a:lnTo>
                  <a:lnTo>
                    <a:pt x="5810496" y="1925330"/>
                  </a:lnTo>
                  <a:lnTo>
                    <a:pt x="5759376" y="1928494"/>
                  </a:lnTo>
                  <a:lnTo>
                    <a:pt x="5708172" y="1930323"/>
                  </a:lnTo>
                  <a:lnTo>
                    <a:pt x="5656844" y="1931276"/>
                  </a:lnTo>
                  <a:lnTo>
                    <a:pt x="5553645" y="1932388"/>
                  </a:lnTo>
                  <a:lnTo>
                    <a:pt x="5477038" y="1932576"/>
                  </a:lnTo>
                  <a:lnTo>
                    <a:pt x="5438734" y="1933022"/>
                  </a:lnTo>
                  <a:lnTo>
                    <a:pt x="5400431" y="1933890"/>
                  </a:lnTo>
                  <a:lnTo>
                    <a:pt x="5348358" y="1934669"/>
                  </a:lnTo>
                  <a:lnTo>
                    <a:pt x="5296286" y="1935003"/>
                  </a:lnTo>
                  <a:close/>
                </a:path>
              </a:pathLst>
            </a:custGeom>
            <a:solidFill>
              <a:srgbClr val="7840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51F4F067-A18F-3E18-BB0D-5348F67F6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95" y="2220304"/>
            <a:ext cx="6072095" cy="7045215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CC89705E-BDD5-ECAC-D8FE-FAA07368F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294" y="2173177"/>
            <a:ext cx="7156040" cy="7187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38265" y="0"/>
            <a:ext cx="3850004" cy="2463800"/>
          </a:xfrm>
          <a:custGeom>
            <a:avLst/>
            <a:gdLst/>
            <a:ahLst/>
            <a:cxnLst/>
            <a:rect l="l" t="t" r="r" b="b"/>
            <a:pathLst>
              <a:path w="3850005" h="2463800">
                <a:moveTo>
                  <a:pt x="498020" y="2082799"/>
                </a:moveTo>
                <a:lnTo>
                  <a:pt x="119437" y="2082799"/>
                </a:lnTo>
                <a:lnTo>
                  <a:pt x="111885" y="2070099"/>
                </a:lnTo>
                <a:lnTo>
                  <a:pt x="104809" y="2070099"/>
                </a:lnTo>
                <a:lnTo>
                  <a:pt x="94506" y="2057399"/>
                </a:lnTo>
                <a:lnTo>
                  <a:pt x="89212" y="2044699"/>
                </a:lnTo>
                <a:lnTo>
                  <a:pt x="83440" y="2044699"/>
                </a:lnTo>
                <a:lnTo>
                  <a:pt x="75968" y="2031999"/>
                </a:lnTo>
                <a:lnTo>
                  <a:pt x="70975" y="2031999"/>
                </a:lnTo>
                <a:lnTo>
                  <a:pt x="67127" y="2019299"/>
                </a:lnTo>
                <a:lnTo>
                  <a:pt x="63089" y="2006599"/>
                </a:lnTo>
                <a:lnTo>
                  <a:pt x="58637" y="1993899"/>
                </a:lnTo>
                <a:lnTo>
                  <a:pt x="54948" y="1993899"/>
                </a:lnTo>
                <a:lnTo>
                  <a:pt x="52786" y="1981199"/>
                </a:lnTo>
                <a:lnTo>
                  <a:pt x="52913" y="1968499"/>
                </a:lnTo>
                <a:lnTo>
                  <a:pt x="52961" y="1955799"/>
                </a:lnTo>
                <a:lnTo>
                  <a:pt x="51768" y="1943099"/>
                </a:lnTo>
                <a:lnTo>
                  <a:pt x="49622" y="1943099"/>
                </a:lnTo>
                <a:lnTo>
                  <a:pt x="46808" y="1930399"/>
                </a:lnTo>
                <a:lnTo>
                  <a:pt x="34906" y="1879599"/>
                </a:lnTo>
                <a:lnTo>
                  <a:pt x="25838" y="1841499"/>
                </a:lnTo>
                <a:lnTo>
                  <a:pt x="19260" y="1790699"/>
                </a:lnTo>
                <a:lnTo>
                  <a:pt x="14832" y="1739899"/>
                </a:lnTo>
                <a:lnTo>
                  <a:pt x="12210" y="1701799"/>
                </a:lnTo>
                <a:lnTo>
                  <a:pt x="12163" y="1689099"/>
                </a:lnTo>
                <a:lnTo>
                  <a:pt x="11829" y="1676399"/>
                </a:lnTo>
                <a:lnTo>
                  <a:pt x="10923" y="1676399"/>
                </a:lnTo>
                <a:lnTo>
                  <a:pt x="9158" y="1663699"/>
                </a:lnTo>
                <a:lnTo>
                  <a:pt x="1812" y="1625599"/>
                </a:lnTo>
                <a:lnTo>
                  <a:pt x="0" y="1587499"/>
                </a:lnTo>
                <a:lnTo>
                  <a:pt x="2003" y="1549399"/>
                </a:lnTo>
                <a:lnTo>
                  <a:pt x="6105" y="1523999"/>
                </a:lnTo>
                <a:lnTo>
                  <a:pt x="10191" y="1485899"/>
                </a:lnTo>
                <a:lnTo>
                  <a:pt x="15136" y="1460499"/>
                </a:lnTo>
                <a:lnTo>
                  <a:pt x="21416" y="1422399"/>
                </a:lnTo>
                <a:lnTo>
                  <a:pt x="29509" y="1396999"/>
                </a:lnTo>
                <a:lnTo>
                  <a:pt x="33579" y="1384299"/>
                </a:lnTo>
                <a:lnTo>
                  <a:pt x="33579" y="1371599"/>
                </a:lnTo>
                <a:lnTo>
                  <a:pt x="36091" y="1346199"/>
                </a:lnTo>
                <a:lnTo>
                  <a:pt x="41465" y="1320799"/>
                </a:lnTo>
                <a:lnTo>
                  <a:pt x="48747" y="1295399"/>
                </a:lnTo>
                <a:lnTo>
                  <a:pt x="56983" y="1269999"/>
                </a:lnTo>
                <a:lnTo>
                  <a:pt x="63200" y="1257299"/>
                </a:lnTo>
                <a:lnTo>
                  <a:pt x="69321" y="1231899"/>
                </a:lnTo>
                <a:lnTo>
                  <a:pt x="74870" y="1206499"/>
                </a:lnTo>
                <a:lnTo>
                  <a:pt x="79370" y="1193799"/>
                </a:lnTo>
                <a:lnTo>
                  <a:pt x="89895" y="1155699"/>
                </a:lnTo>
                <a:lnTo>
                  <a:pt x="103283" y="1104899"/>
                </a:lnTo>
                <a:lnTo>
                  <a:pt x="117433" y="1066799"/>
                </a:lnTo>
                <a:lnTo>
                  <a:pt x="130248" y="1028699"/>
                </a:lnTo>
                <a:lnTo>
                  <a:pt x="132284" y="1028699"/>
                </a:lnTo>
                <a:lnTo>
                  <a:pt x="137371" y="1015999"/>
                </a:lnTo>
                <a:lnTo>
                  <a:pt x="141966" y="990599"/>
                </a:lnTo>
                <a:lnTo>
                  <a:pt x="148946" y="965199"/>
                </a:lnTo>
                <a:lnTo>
                  <a:pt x="165863" y="914399"/>
                </a:lnTo>
                <a:lnTo>
                  <a:pt x="184943" y="863599"/>
                </a:lnTo>
                <a:lnTo>
                  <a:pt x="205549" y="812799"/>
                </a:lnTo>
                <a:lnTo>
                  <a:pt x="213244" y="787399"/>
                </a:lnTo>
                <a:lnTo>
                  <a:pt x="220558" y="774699"/>
                </a:lnTo>
                <a:lnTo>
                  <a:pt x="229016" y="749299"/>
                </a:lnTo>
                <a:lnTo>
                  <a:pt x="240146" y="736599"/>
                </a:lnTo>
                <a:lnTo>
                  <a:pt x="243676" y="723899"/>
                </a:lnTo>
                <a:lnTo>
                  <a:pt x="251880" y="698499"/>
                </a:lnTo>
                <a:lnTo>
                  <a:pt x="255410" y="685799"/>
                </a:lnTo>
                <a:lnTo>
                  <a:pt x="262962" y="660399"/>
                </a:lnTo>
                <a:lnTo>
                  <a:pt x="272327" y="634999"/>
                </a:lnTo>
                <a:lnTo>
                  <a:pt x="281882" y="622299"/>
                </a:lnTo>
                <a:lnTo>
                  <a:pt x="290007" y="596899"/>
                </a:lnTo>
                <a:lnTo>
                  <a:pt x="292980" y="596899"/>
                </a:lnTo>
                <a:lnTo>
                  <a:pt x="297003" y="584199"/>
                </a:lnTo>
                <a:lnTo>
                  <a:pt x="306288" y="571499"/>
                </a:lnTo>
                <a:lnTo>
                  <a:pt x="315446" y="558799"/>
                </a:lnTo>
                <a:lnTo>
                  <a:pt x="323078" y="546099"/>
                </a:lnTo>
                <a:lnTo>
                  <a:pt x="329183" y="520699"/>
                </a:lnTo>
                <a:lnTo>
                  <a:pt x="333762" y="507999"/>
                </a:lnTo>
                <a:lnTo>
                  <a:pt x="340027" y="482599"/>
                </a:lnTo>
                <a:lnTo>
                  <a:pt x="352937" y="431799"/>
                </a:lnTo>
                <a:lnTo>
                  <a:pt x="359202" y="406399"/>
                </a:lnTo>
                <a:lnTo>
                  <a:pt x="363892" y="393699"/>
                </a:lnTo>
                <a:lnTo>
                  <a:pt x="368487" y="368299"/>
                </a:lnTo>
                <a:lnTo>
                  <a:pt x="372510" y="355599"/>
                </a:lnTo>
                <a:lnTo>
                  <a:pt x="375483" y="330199"/>
                </a:lnTo>
                <a:lnTo>
                  <a:pt x="378281" y="317499"/>
                </a:lnTo>
                <a:lnTo>
                  <a:pt x="381843" y="292099"/>
                </a:lnTo>
                <a:lnTo>
                  <a:pt x="389729" y="253999"/>
                </a:lnTo>
                <a:lnTo>
                  <a:pt x="394658" y="241299"/>
                </a:lnTo>
                <a:lnTo>
                  <a:pt x="399396" y="215899"/>
                </a:lnTo>
                <a:lnTo>
                  <a:pt x="402607" y="203199"/>
                </a:lnTo>
                <a:lnTo>
                  <a:pt x="402957" y="177799"/>
                </a:lnTo>
                <a:lnTo>
                  <a:pt x="406010" y="165099"/>
                </a:lnTo>
                <a:lnTo>
                  <a:pt x="408045" y="165099"/>
                </a:lnTo>
                <a:lnTo>
                  <a:pt x="409063" y="152399"/>
                </a:lnTo>
                <a:lnTo>
                  <a:pt x="411098" y="152399"/>
                </a:lnTo>
                <a:lnTo>
                  <a:pt x="408904" y="126999"/>
                </a:lnTo>
                <a:lnTo>
                  <a:pt x="408808" y="101599"/>
                </a:lnTo>
                <a:lnTo>
                  <a:pt x="409094" y="88899"/>
                </a:lnTo>
                <a:lnTo>
                  <a:pt x="408045" y="63499"/>
                </a:lnTo>
                <a:lnTo>
                  <a:pt x="404913" y="38099"/>
                </a:lnTo>
                <a:lnTo>
                  <a:pt x="400540" y="25399"/>
                </a:lnTo>
                <a:lnTo>
                  <a:pt x="395596" y="0"/>
                </a:lnTo>
                <a:lnTo>
                  <a:pt x="3630023" y="0"/>
                </a:lnTo>
                <a:lnTo>
                  <a:pt x="3660368" y="12699"/>
                </a:lnTo>
                <a:lnTo>
                  <a:pt x="3698605" y="38099"/>
                </a:lnTo>
                <a:lnTo>
                  <a:pt x="3734008" y="76199"/>
                </a:lnTo>
                <a:lnTo>
                  <a:pt x="3766383" y="114299"/>
                </a:lnTo>
                <a:lnTo>
                  <a:pt x="3795534" y="152399"/>
                </a:lnTo>
                <a:lnTo>
                  <a:pt x="3823804" y="203199"/>
                </a:lnTo>
                <a:lnTo>
                  <a:pt x="3849732" y="241299"/>
                </a:lnTo>
                <a:lnTo>
                  <a:pt x="3849732" y="1625599"/>
                </a:lnTo>
                <a:lnTo>
                  <a:pt x="1916767" y="1625599"/>
                </a:lnTo>
                <a:lnTo>
                  <a:pt x="1894332" y="1638299"/>
                </a:lnTo>
                <a:lnTo>
                  <a:pt x="1817109" y="1638299"/>
                </a:lnTo>
                <a:lnTo>
                  <a:pt x="1784181" y="1650999"/>
                </a:lnTo>
                <a:lnTo>
                  <a:pt x="1659274" y="1650999"/>
                </a:lnTo>
                <a:lnTo>
                  <a:pt x="1630512" y="1663699"/>
                </a:lnTo>
                <a:lnTo>
                  <a:pt x="1601654" y="1663699"/>
                </a:lnTo>
                <a:lnTo>
                  <a:pt x="1523937" y="1689099"/>
                </a:lnTo>
                <a:lnTo>
                  <a:pt x="1485317" y="1689099"/>
                </a:lnTo>
                <a:lnTo>
                  <a:pt x="1446984" y="1701799"/>
                </a:lnTo>
                <a:lnTo>
                  <a:pt x="1352234" y="1727199"/>
                </a:lnTo>
                <a:lnTo>
                  <a:pt x="1305179" y="1752599"/>
                </a:lnTo>
                <a:lnTo>
                  <a:pt x="1165938" y="1790699"/>
                </a:lnTo>
                <a:lnTo>
                  <a:pt x="1120344" y="1816099"/>
                </a:lnTo>
                <a:lnTo>
                  <a:pt x="1107115" y="1816099"/>
                </a:lnTo>
                <a:lnTo>
                  <a:pt x="1101010" y="1828799"/>
                </a:lnTo>
                <a:lnTo>
                  <a:pt x="1010259" y="1854199"/>
                </a:lnTo>
                <a:lnTo>
                  <a:pt x="922048" y="1904999"/>
                </a:lnTo>
                <a:lnTo>
                  <a:pt x="878162" y="1917699"/>
                </a:lnTo>
                <a:lnTo>
                  <a:pt x="787981" y="1968499"/>
                </a:lnTo>
                <a:lnTo>
                  <a:pt x="742036" y="1981199"/>
                </a:lnTo>
                <a:lnTo>
                  <a:pt x="695455" y="2006599"/>
                </a:lnTo>
                <a:lnTo>
                  <a:pt x="648191" y="2019299"/>
                </a:lnTo>
                <a:lnTo>
                  <a:pt x="518960" y="2070099"/>
                </a:lnTo>
                <a:lnTo>
                  <a:pt x="498020" y="2082799"/>
                </a:lnTo>
                <a:close/>
              </a:path>
              <a:path w="3850005" h="2463800">
                <a:moveTo>
                  <a:pt x="3849732" y="2463799"/>
                </a:moveTo>
                <a:lnTo>
                  <a:pt x="3827461" y="2463799"/>
                </a:lnTo>
                <a:lnTo>
                  <a:pt x="3774944" y="2451099"/>
                </a:lnTo>
                <a:lnTo>
                  <a:pt x="3723287" y="2425699"/>
                </a:lnTo>
                <a:lnTo>
                  <a:pt x="3700821" y="2425699"/>
                </a:lnTo>
                <a:lnTo>
                  <a:pt x="3677878" y="2412999"/>
                </a:lnTo>
                <a:lnTo>
                  <a:pt x="3654744" y="2412999"/>
                </a:lnTo>
                <a:lnTo>
                  <a:pt x="3631705" y="2400299"/>
                </a:lnTo>
                <a:lnTo>
                  <a:pt x="3598873" y="2387599"/>
                </a:lnTo>
                <a:lnTo>
                  <a:pt x="3567471" y="2374899"/>
                </a:lnTo>
                <a:lnTo>
                  <a:pt x="3537405" y="2362199"/>
                </a:lnTo>
                <a:lnTo>
                  <a:pt x="3508579" y="2336799"/>
                </a:lnTo>
                <a:lnTo>
                  <a:pt x="3473473" y="2311399"/>
                </a:lnTo>
                <a:lnTo>
                  <a:pt x="3438367" y="2298699"/>
                </a:lnTo>
                <a:lnTo>
                  <a:pt x="3368155" y="2247899"/>
                </a:lnTo>
                <a:lnTo>
                  <a:pt x="3335609" y="2222499"/>
                </a:lnTo>
                <a:lnTo>
                  <a:pt x="3302394" y="2209799"/>
                </a:lnTo>
                <a:lnTo>
                  <a:pt x="3268990" y="2184399"/>
                </a:lnTo>
                <a:lnTo>
                  <a:pt x="3235871" y="2171699"/>
                </a:lnTo>
                <a:lnTo>
                  <a:pt x="3225950" y="2158999"/>
                </a:lnTo>
                <a:lnTo>
                  <a:pt x="3206107" y="2146299"/>
                </a:lnTo>
                <a:lnTo>
                  <a:pt x="3196186" y="2133599"/>
                </a:lnTo>
                <a:lnTo>
                  <a:pt x="3157713" y="2120899"/>
                </a:lnTo>
                <a:lnTo>
                  <a:pt x="3002847" y="2019299"/>
                </a:lnTo>
                <a:lnTo>
                  <a:pt x="2974117" y="2006599"/>
                </a:lnTo>
                <a:lnTo>
                  <a:pt x="2944719" y="1981199"/>
                </a:lnTo>
                <a:lnTo>
                  <a:pt x="2885827" y="1955799"/>
                </a:lnTo>
                <a:lnTo>
                  <a:pt x="2870881" y="1943099"/>
                </a:lnTo>
                <a:lnTo>
                  <a:pt x="2841754" y="1930399"/>
                </a:lnTo>
                <a:lnTo>
                  <a:pt x="2826808" y="1917699"/>
                </a:lnTo>
                <a:lnTo>
                  <a:pt x="2748455" y="1866899"/>
                </a:lnTo>
                <a:lnTo>
                  <a:pt x="2703885" y="1854199"/>
                </a:lnTo>
                <a:lnTo>
                  <a:pt x="2570177" y="1777999"/>
                </a:lnTo>
                <a:lnTo>
                  <a:pt x="2525607" y="1765299"/>
                </a:lnTo>
                <a:lnTo>
                  <a:pt x="2505415" y="1752599"/>
                </a:lnTo>
                <a:lnTo>
                  <a:pt x="2484650" y="1739899"/>
                </a:lnTo>
                <a:lnTo>
                  <a:pt x="2463504" y="1739899"/>
                </a:lnTo>
                <a:lnTo>
                  <a:pt x="2442166" y="1727199"/>
                </a:lnTo>
                <a:lnTo>
                  <a:pt x="2289531" y="1676399"/>
                </a:lnTo>
                <a:lnTo>
                  <a:pt x="2269084" y="1676399"/>
                </a:lnTo>
                <a:lnTo>
                  <a:pt x="2248828" y="1663699"/>
                </a:lnTo>
                <a:lnTo>
                  <a:pt x="2228572" y="1663699"/>
                </a:lnTo>
                <a:lnTo>
                  <a:pt x="2208125" y="1650999"/>
                </a:lnTo>
                <a:lnTo>
                  <a:pt x="2189030" y="1650999"/>
                </a:lnTo>
                <a:lnTo>
                  <a:pt x="2169839" y="1638299"/>
                </a:lnTo>
                <a:lnTo>
                  <a:pt x="2130790" y="1638299"/>
                </a:lnTo>
                <a:lnTo>
                  <a:pt x="2082869" y="1625599"/>
                </a:lnTo>
                <a:lnTo>
                  <a:pt x="3849732" y="1625599"/>
                </a:lnTo>
                <a:lnTo>
                  <a:pt x="3849732" y="2247899"/>
                </a:lnTo>
                <a:lnTo>
                  <a:pt x="3460754" y="2247899"/>
                </a:lnTo>
                <a:lnTo>
                  <a:pt x="3461771" y="2260599"/>
                </a:lnTo>
                <a:lnTo>
                  <a:pt x="3849732" y="2260599"/>
                </a:lnTo>
                <a:lnTo>
                  <a:pt x="3849732" y="2463799"/>
                </a:lnTo>
                <a:close/>
              </a:path>
              <a:path w="3850005" h="2463800">
                <a:moveTo>
                  <a:pt x="454996" y="2095499"/>
                </a:moveTo>
                <a:lnTo>
                  <a:pt x="158295" y="2095499"/>
                </a:lnTo>
                <a:lnTo>
                  <a:pt x="136354" y="2082799"/>
                </a:lnTo>
                <a:lnTo>
                  <a:pt x="476604" y="2082799"/>
                </a:lnTo>
                <a:lnTo>
                  <a:pt x="454996" y="2095499"/>
                </a:lnTo>
                <a:close/>
              </a:path>
              <a:path w="3850005" h="2463800">
                <a:moveTo>
                  <a:pt x="356212" y="2120899"/>
                </a:moveTo>
                <a:lnTo>
                  <a:pt x="221830" y="2120899"/>
                </a:lnTo>
                <a:lnTo>
                  <a:pt x="201033" y="2108199"/>
                </a:lnTo>
                <a:lnTo>
                  <a:pt x="179855" y="2095499"/>
                </a:lnTo>
                <a:lnTo>
                  <a:pt x="433484" y="2095499"/>
                </a:lnTo>
                <a:lnTo>
                  <a:pt x="407981" y="2108199"/>
                </a:lnTo>
                <a:lnTo>
                  <a:pt x="356212" y="2120899"/>
                </a:lnTo>
                <a:close/>
              </a:path>
              <a:path w="3850005" h="2463800">
                <a:moveTo>
                  <a:pt x="302679" y="2133599"/>
                </a:moveTo>
                <a:lnTo>
                  <a:pt x="275125" y="2133599"/>
                </a:lnTo>
                <a:lnTo>
                  <a:pt x="248143" y="2120899"/>
                </a:lnTo>
                <a:lnTo>
                  <a:pt x="330710" y="2120899"/>
                </a:lnTo>
                <a:lnTo>
                  <a:pt x="302679" y="2133599"/>
                </a:lnTo>
                <a:close/>
              </a:path>
              <a:path w="3850005" h="2463800">
                <a:moveTo>
                  <a:pt x="3849732" y="2260599"/>
                </a:moveTo>
                <a:lnTo>
                  <a:pt x="3470930" y="2260599"/>
                </a:lnTo>
                <a:lnTo>
                  <a:pt x="3468894" y="2247899"/>
                </a:lnTo>
                <a:lnTo>
                  <a:pt x="3849732" y="2247899"/>
                </a:lnTo>
                <a:lnTo>
                  <a:pt x="3849732" y="2260599"/>
                </a:lnTo>
                <a:close/>
              </a:path>
            </a:pathLst>
          </a:custGeom>
          <a:solidFill>
            <a:srgbClr val="CF61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379642"/>
            <a:ext cx="2262505" cy="1907539"/>
          </a:xfrm>
          <a:custGeom>
            <a:avLst/>
            <a:gdLst/>
            <a:ahLst/>
            <a:cxnLst/>
            <a:rect l="l" t="t" r="r" b="b"/>
            <a:pathLst>
              <a:path w="2262505" h="1907540">
                <a:moveTo>
                  <a:pt x="0" y="0"/>
                </a:moveTo>
                <a:lnTo>
                  <a:pt x="9125" y="5126"/>
                </a:lnTo>
                <a:lnTo>
                  <a:pt x="76809" y="44589"/>
                </a:lnTo>
                <a:lnTo>
                  <a:pt x="118792" y="68254"/>
                </a:lnTo>
                <a:lnTo>
                  <a:pt x="160961" y="91077"/>
                </a:lnTo>
                <a:lnTo>
                  <a:pt x="288583" y="157255"/>
                </a:lnTo>
                <a:lnTo>
                  <a:pt x="334424" y="179709"/>
                </a:lnTo>
                <a:lnTo>
                  <a:pt x="380861" y="201069"/>
                </a:lnTo>
                <a:lnTo>
                  <a:pt x="427818" y="221505"/>
                </a:lnTo>
                <a:lnTo>
                  <a:pt x="475222" y="241190"/>
                </a:lnTo>
                <a:lnTo>
                  <a:pt x="578983" y="282389"/>
                </a:lnTo>
                <a:lnTo>
                  <a:pt x="606575" y="293954"/>
                </a:lnTo>
                <a:lnTo>
                  <a:pt x="633921" y="306464"/>
                </a:lnTo>
                <a:lnTo>
                  <a:pt x="692158" y="335151"/>
                </a:lnTo>
                <a:lnTo>
                  <a:pt x="720950" y="350113"/>
                </a:lnTo>
                <a:lnTo>
                  <a:pt x="749349" y="365817"/>
                </a:lnTo>
                <a:lnTo>
                  <a:pt x="771234" y="377554"/>
                </a:lnTo>
                <a:lnTo>
                  <a:pt x="793526" y="388462"/>
                </a:lnTo>
                <a:lnTo>
                  <a:pt x="816109" y="398701"/>
                </a:lnTo>
                <a:lnTo>
                  <a:pt x="868875" y="421099"/>
                </a:lnTo>
                <a:lnTo>
                  <a:pt x="898478" y="434597"/>
                </a:lnTo>
                <a:lnTo>
                  <a:pt x="927790" y="448763"/>
                </a:lnTo>
                <a:lnTo>
                  <a:pt x="1040756" y="505711"/>
                </a:lnTo>
                <a:lnTo>
                  <a:pt x="1083097" y="526345"/>
                </a:lnTo>
                <a:lnTo>
                  <a:pt x="1126071" y="545660"/>
                </a:lnTo>
                <a:lnTo>
                  <a:pt x="1169937" y="562920"/>
                </a:lnTo>
                <a:lnTo>
                  <a:pt x="1239165" y="586620"/>
                </a:lnTo>
                <a:lnTo>
                  <a:pt x="1333659" y="616820"/>
                </a:lnTo>
                <a:lnTo>
                  <a:pt x="1358112" y="625516"/>
                </a:lnTo>
                <a:lnTo>
                  <a:pt x="1381751" y="635871"/>
                </a:lnTo>
                <a:lnTo>
                  <a:pt x="1404344" y="648742"/>
                </a:lnTo>
                <a:lnTo>
                  <a:pt x="1425423" y="661824"/>
                </a:lnTo>
                <a:lnTo>
                  <a:pt x="1468511" y="686708"/>
                </a:lnTo>
                <a:lnTo>
                  <a:pt x="1489677" y="699267"/>
                </a:lnTo>
                <a:lnTo>
                  <a:pt x="1521701" y="719145"/>
                </a:lnTo>
                <a:lnTo>
                  <a:pt x="1554220" y="738208"/>
                </a:lnTo>
                <a:lnTo>
                  <a:pt x="1587203" y="756631"/>
                </a:lnTo>
                <a:lnTo>
                  <a:pt x="1620623" y="774589"/>
                </a:lnTo>
                <a:lnTo>
                  <a:pt x="1668525" y="801170"/>
                </a:lnTo>
                <a:lnTo>
                  <a:pt x="1714217" y="830792"/>
                </a:lnTo>
                <a:lnTo>
                  <a:pt x="1757295" y="864282"/>
                </a:lnTo>
                <a:lnTo>
                  <a:pt x="1797350" y="902471"/>
                </a:lnTo>
                <a:lnTo>
                  <a:pt x="1825830" y="930816"/>
                </a:lnTo>
                <a:lnTo>
                  <a:pt x="1855618" y="958303"/>
                </a:lnTo>
                <a:lnTo>
                  <a:pt x="1885639" y="985469"/>
                </a:lnTo>
                <a:lnTo>
                  <a:pt x="1914817" y="1012854"/>
                </a:lnTo>
                <a:lnTo>
                  <a:pt x="1982578" y="1077859"/>
                </a:lnTo>
                <a:lnTo>
                  <a:pt x="2015808" y="1110827"/>
                </a:lnTo>
                <a:lnTo>
                  <a:pt x="2047541" y="1145336"/>
                </a:lnTo>
                <a:lnTo>
                  <a:pt x="2076983" y="1182312"/>
                </a:lnTo>
                <a:lnTo>
                  <a:pt x="2095915" y="1207052"/>
                </a:lnTo>
                <a:lnTo>
                  <a:pt x="2116228" y="1231036"/>
                </a:lnTo>
                <a:lnTo>
                  <a:pt x="2158614" y="1278131"/>
                </a:lnTo>
                <a:lnTo>
                  <a:pt x="2191964" y="1324919"/>
                </a:lnTo>
                <a:lnTo>
                  <a:pt x="2215894" y="1376597"/>
                </a:lnTo>
                <a:lnTo>
                  <a:pt x="2231406" y="1420660"/>
                </a:lnTo>
                <a:lnTo>
                  <a:pt x="2243079" y="1466237"/>
                </a:lnTo>
                <a:lnTo>
                  <a:pt x="2246420" y="1480123"/>
                </a:lnTo>
                <a:lnTo>
                  <a:pt x="2250692" y="1493804"/>
                </a:lnTo>
                <a:lnTo>
                  <a:pt x="2255313" y="1507543"/>
                </a:lnTo>
                <a:lnTo>
                  <a:pt x="2259701" y="1521603"/>
                </a:lnTo>
                <a:lnTo>
                  <a:pt x="2262341" y="1528737"/>
                </a:lnTo>
                <a:lnTo>
                  <a:pt x="2261104" y="1536182"/>
                </a:lnTo>
                <a:lnTo>
                  <a:pt x="2254746" y="1539908"/>
                </a:lnTo>
                <a:lnTo>
                  <a:pt x="2247466" y="1546215"/>
                </a:lnTo>
                <a:lnTo>
                  <a:pt x="2235825" y="1601785"/>
                </a:lnTo>
                <a:lnTo>
                  <a:pt x="2235420" y="1633175"/>
                </a:lnTo>
                <a:lnTo>
                  <a:pt x="2235742" y="1664507"/>
                </a:lnTo>
                <a:lnTo>
                  <a:pt x="2235590" y="1695968"/>
                </a:lnTo>
                <a:lnTo>
                  <a:pt x="2235660" y="1701958"/>
                </a:lnTo>
                <a:lnTo>
                  <a:pt x="2236172" y="1708499"/>
                </a:lnTo>
                <a:lnTo>
                  <a:pt x="2236510" y="1715011"/>
                </a:lnTo>
                <a:lnTo>
                  <a:pt x="2236062" y="1721393"/>
                </a:lnTo>
                <a:lnTo>
                  <a:pt x="2233692" y="1752561"/>
                </a:lnTo>
                <a:lnTo>
                  <a:pt x="2233066" y="1784019"/>
                </a:lnTo>
                <a:lnTo>
                  <a:pt x="2232790" y="1815535"/>
                </a:lnTo>
                <a:lnTo>
                  <a:pt x="2231467" y="1846877"/>
                </a:lnTo>
                <a:lnTo>
                  <a:pt x="2227233" y="1900116"/>
                </a:lnTo>
                <a:lnTo>
                  <a:pt x="2226459" y="1907357"/>
                </a:lnTo>
                <a:lnTo>
                  <a:pt x="1061925" y="1907357"/>
                </a:lnTo>
                <a:lnTo>
                  <a:pt x="1062289" y="1895500"/>
                </a:lnTo>
                <a:lnTo>
                  <a:pt x="1062343" y="1879892"/>
                </a:lnTo>
                <a:lnTo>
                  <a:pt x="1061480" y="1864401"/>
                </a:lnTo>
                <a:lnTo>
                  <a:pt x="1059541" y="1848911"/>
                </a:lnTo>
                <a:lnTo>
                  <a:pt x="1056366" y="1833305"/>
                </a:lnTo>
                <a:lnTo>
                  <a:pt x="1054105" y="1822005"/>
                </a:lnTo>
                <a:lnTo>
                  <a:pt x="1052149" y="1810486"/>
                </a:lnTo>
                <a:lnTo>
                  <a:pt x="1050396" y="1798822"/>
                </a:lnTo>
                <a:lnTo>
                  <a:pt x="1048745" y="1787086"/>
                </a:lnTo>
                <a:lnTo>
                  <a:pt x="1042597" y="1757715"/>
                </a:lnTo>
                <a:lnTo>
                  <a:pt x="1025824" y="1700023"/>
                </a:lnTo>
                <a:lnTo>
                  <a:pt x="1007065" y="1651221"/>
                </a:lnTo>
                <a:lnTo>
                  <a:pt x="983355" y="1614045"/>
                </a:lnTo>
                <a:lnTo>
                  <a:pt x="949573" y="1567603"/>
                </a:lnTo>
                <a:lnTo>
                  <a:pt x="888067" y="1482063"/>
                </a:lnTo>
                <a:lnTo>
                  <a:pt x="879759" y="1470640"/>
                </a:lnTo>
                <a:lnTo>
                  <a:pt x="871189" y="1459173"/>
                </a:lnTo>
                <a:lnTo>
                  <a:pt x="853612" y="1436167"/>
                </a:lnTo>
                <a:lnTo>
                  <a:pt x="843090" y="1422777"/>
                </a:lnTo>
                <a:lnTo>
                  <a:pt x="832874" y="1409168"/>
                </a:lnTo>
                <a:lnTo>
                  <a:pt x="822860" y="1395414"/>
                </a:lnTo>
                <a:lnTo>
                  <a:pt x="812949" y="1381588"/>
                </a:lnTo>
                <a:lnTo>
                  <a:pt x="803055" y="1368108"/>
                </a:lnTo>
                <a:lnTo>
                  <a:pt x="767789" y="1331043"/>
                </a:lnTo>
                <a:lnTo>
                  <a:pt x="738134" y="1303475"/>
                </a:lnTo>
                <a:lnTo>
                  <a:pt x="707214" y="1277579"/>
                </a:lnTo>
                <a:lnTo>
                  <a:pt x="675161" y="1253108"/>
                </a:lnTo>
                <a:lnTo>
                  <a:pt x="642105" y="1229816"/>
                </a:lnTo>
                <a:lnTo>
                  <a:pt x="596608" y="1204950"/>
                </a:lnTo>
                <a:lnTo>
                  <a:pt x="582220" y="1199540"/>
                </a:lnTo>
                <a:lnTo>
                  <a:pt x="568179" y="1193112"/>
                </a:lnTo>
                <a:lnTo>
                  <a:pt x="555069" y="1183790"/>
                </a:lnTo>
                <a:lnTo>
                  <a:pt x="543686" y="1175218"/>
                </a:lnTo>
                <a:lnTo>
                  <a:pt x="531272" y="1167999"/>
                </a:lnTo>
                <a:lnTo>
                  <a:pt x="518654" y="1160926"/>
                </a:lnTo>
                <a:lnTo>
                  <a:pt x="506661" y="1152790"/>
                </a:lnTo>
                <a:lnTo>
                  <a:pt x="493768" y="1144491"/>
                </a:lnTo>
                <a:lnTo>
                  <a:pt x="479626" y="1137777"/>
                </a:lnTo>
                <a:lnTo>
                  <a:pt x="464728" y="1132372"/>
                </a:lnTo>
                <a:lnTo>
                  <a:pt x="449569" y="1127999"/>
                </a:lnTo>
                <a:lnTo>
                  <a:pt x="425532" y="1121658"/>
                </a:lnTo>
                <a:lnTo>
                  <a:pt x="401655" y="1114896"/>
                </a:lnTo>
                <a:lnTo>
                  <a:pt x="378039" y="1107638"/>
                </a:lnTo>
                <a:lnTo>
                  <a:pt x="354786" y="1099814"/>
                </a:lnTo>
                <a:lnTo>
                  <a:pt x="335996" y="1095436"/>
                </a:lnTo>
                <a:lnTo>
                  <a:pt x="0" y="1039596"/>
                </a:lnTo>
                <a:lnTo>
                  <a:pt x="0" y="0"/>
                </a:lnTo>
                <a:close/>
              </a:path>
              <a:path w="2262505" h="1907540">
                <a:moveTo>
                  <a:pt x="0" y="1039596"/>
                </a:moveTo>
                <a:lnTo>
                  <a:pt x="335996" y="1095436"/>
                </a:lnTo>
                <a:lnTo>
                  <a:pt x="316626" y="1093472"/>
                </a:lnTo>
                <a:lnTo>
                  <a:pt x="297024" y="1092904"/>
                </a:lnTo>
                <a:lnTo>
                  <a:pt x="277539" y="1092714"/>
                </a:lnTo>
                <a:lnTo>
                  <a:pt x="273661" y="1093026"/>
                </a:lnTo>
                <a:lnTo>
                  <a:pt x="270714" y="1093493"/>
                </a:lnTo>
                <a:lnTo>
                  <a:pt x="267613" y="1094890"/>
                </a:lnTo>
                <a:lnTo>
                  <a:pt x="249323" y="1102521"/>
                </a:lnTo>
                <a:lnTo>
                  <a:pt x="230509" y="1107374"/>
                </a:lnTo>
                <a:lnTo>
                  <a:pt x="211170" y="1109989"/>
                </a:lnTo>
                <a:lnTo>
                  <a:pt x="191307" y="1110902"/>
                </a:lnTo>
                <a:lnTo>
                  <a:pt x="179861" y="1111884"/>
                </a:lnTo>
                <a:lnTo>
                  <a:pt x="168605" y="1114422"/>
                </a:lnTo>
                <a:lnTo>
                  <a:pt x="157611" y="1118617"/>
                </a:lnTo>
                <a:lnTo>
                  <a:pt x="146953" y="1124572"/>
                </a:lnTo>
                <a:lnTo>
                  <a:pt x="139131" y="1129100"/>
                </a:lnTo>
                <a:lnTo>
                  <a:pt x="130670" y="1132626"/>
                </a:lnTo>
                <a:lnTo>
                  <a:pt x="96710" y="1150653"/>
                </a:lnTo>
                <a:lnTo>
                  <a:pt x="80015" y="1169458"/>
                </a:lnTo>
                <a:lnTo>
                  <a:pt x="39933" y="1197706"/>
                </a:lnTo>
                <a:lnTo>
                  <a:pt x="2039" y="1220251"/>
                </a:lnTo>
                <a:lnTo>
                  <a:pt x="0" y="1221416"/>
                </a:lnTo>
                <a:lnTo>
                  <a:pt x="0" y="1039596"/>
                </a:lnTo>
                <a:close/>
              </a:path>
            </a:pathLst>
          </a:custGeom>
          <a:solidFill>
            <a:srgbClr val="CF61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19799" y="-6554"/>
            <a:ext cx="1375410" cy="3064510"/>
          </a:xfrm>
          <a:custGeom>
            <a:avLst/>
            <a:gdLst/>
            <a:ahLst/>
            <a:cxnLst/>
            <a:rect l="l" t="t" r="r" b="b"/>
            <a:pathLst>
              <a:path w="1375409" h="3064510">
                <a:moveTo>
                  <a:pt x="1263192" y="4985"/>
                </a:moveTo>
                <a:lnTo>
                  <a:pt x="1270518" y="1568"/>
                </a:lnTo>
                <a:lnTo>
                  <a:pt x="1273032" y="3277"/>
                </a:lnTo>
                <a:lnTo>
                  <a:pt x="1368198" y="6554"/>
                </a:lnTo>
                <a:lnTo>
                  <a:pt x="1263192" y="4985"/>
                </a:lnTo>
                <a:close/>
              </a:path>
              <a:path w="1375409" h="3064510">
                <a:moveTo>
                  <a:pt x="1370177" y="2913619"/>
                </a:moveTo>
                <a:lnTo>
                  <a:pt x="1368198" y="6554"/>
                </a:lnTo>
                <a:lnTo>
                  <a:pt x="1374788" y="2913626"/>
                </a:lnTo>
                <a:lnTo>
                  <a:pt x="1370177" y="2913619"/>
                </a:lnTo>
                <a:close/>
              </a:path>
              <a:path w="1375409" h="3064510">
                <a:moveTo>
                  <a:pt x="1115581" y="633387"/>
                </a:moveTo>
                <a:lnTo>
                  <a:pt x="879039" y="472553"/>
                </a:lnTo>
                <a:lnTo>
                  <a:pt x="877522" y="456164"/>
                </a:lnTo>
                <a:lnTo>
                  <a:pt x="868996" y="450367"/>
                </a:lnTo>
                <a:lnTo>
                  <a:pt x="865187" y="432419"/>
                </a:lnTo>
                <a:lnTo>
                  <a:pt x="861577" y="414607"/>
                </a:lnTo>
                <a:lnTo>
                  <a:pt x="857834" y="396704"/>
                </a:lnTo>
                <a:lnTo>
                  <a:pt x="853626" y="378485"/>
                </a:lnTo>
                <a:lnTo>
                  <a:pt x="845565" y="373005"/>
                </a:lnTo>
                <a:lnTo>
                  <a:pt x="848909" y="359920"/>
                </a:lnTo>
                <a:lnTo>
                  <a:pt x="845177" y="357383"/>
                </a:lnTo>
                <a:lnTo>
                  <a:pt x="841134" y="308562"/>
                </a:lnTo>
                <a:lnTo>
                  <a:pt x="840546" y="262089"/>
                </a:lnTo>
                <a:lnTo>
                  <a:pt x="843678" y="218145"/>
                </a:lnTo>
                <a:lnTo>
                  <a:pt x="857936" y="166409"/>
                </a:lnTo>
                <a:lnTo>
                  <a:pt x="869449" y="128165"/>
                </a:lnTo>
                <a:lnTo>
                  <a:pt x="890296" y="80908"/>
                </a:lnTo>
                <a:lnTo>
                  <a:pt x="905728" y="45329"/>
                </a:lnTo>
                <a:lnTo>
                  <a:pt x="929564" y="105"/>
                </a:lnTo>
                <a:lnTo>
                  <a:pt x="929409" y="0"/>
                </a:lnTo>
                <a:lnTo>
                  <a:pt x="1263192" y="4985"/>
                </a:lnTo>
                <a:lnTo>
                  <a:pt x="1243725" y="14066"/>
                </a:lnTo>
                <a:lnTo>
                  <a:pt x="1220519" y="29002"/>
                </a:lnTo>
                <a:lnTo>
                  <a:pt x="1200768" y="46288"/>
                </a:lnTo>
                <a:lnTo>
                  <a:pt x="1169038" y="86144"/>
                </a:lnTo>
                <a:lnTo>
                  <a:pt x="1160081" y="95412"/>
                </a:lnTo>
                <a:lnTo>
                  <a:pt x="1150593" y="104318"/>
                </a:lnTo>
                <a:lnTo>
                  <a:pt x="1140839" y="113043"/>
                </a:lnTo>
                <a:lnTo>
                  <a:pt x="1131937" y="122349"/>
                </a:lnTo>
                <a:lnTo>
                  <a:pt x="1130243" y="121197"/>
                </a:lnTo>
                <a:lnTo>
                  <a:pt x="1122073" y="130999"/>
                </a:lnTo>
                <a:lnTo>
                  <a:pt x="1115164" y="141659"/>
                </a:lnTo>
                <a:lnTo>
                  <a:pt x="1115873" y="142141"/>
                </a:lnTo>
                <a:lnTo>
                  <a:pt x="1106606" y="151198"/>
                </a:lnTo>
                <a:lnTo>
                  <a:pt x="1103772" y="149271"/>
                </a:lnTo>
                <a:lnTo>
                  <a:pt x="1094107" y="158057"/>
                </a:lnTo>
                <a:lnTo>
                  <a:pt x="1085770" y="167746"/>
                </a:lnTo>
                <a:lnTo>
                  <a:pt x="1085903" y="167836"/>
                </a:lnTo>
                <a:lnTo>
                  <a:pt x="1080223" y="179332"/>
                </a:lnTo>
                <a:lnTo>
                  <a:pt x="1077201" y="192635"/>
                </a:lnTo>
                <a:lnTo>
                  <a:pt x="1065710" y="215537"/>
                </a:lnTo>
                <a:lnTo>
                  <a:pt x="1061625" y="228117"/>
                </a:lnTo>
                <a:lnTo>
                  <a:pt x="1052259" y="252464"/>
                </a:lnTo>
                <a:lnTo>
                  <a:pt x="1055093" y="254391"/>
                </a:lnTo>
                <a:lnTo>
                  <a:pt x="1047244" y="264412"/>
                </a:lnTo>
                <a:lnTo>
                  <a:pt x="1040634" y="275275"/>
                </a:lnTo>
                <a:lnTo>
                  <a:pt x="1036682" y="287946"/>
                </a:lnTo>
                <a:lnTo>
                  <a:pt x="1034590" y="301881"/>
                </a:lnTo>
                <a:lnTo>
                  <a:pt x="1036617" y="318616"/>
                </a:lnTo>
                <a:lnTo>
                  <a:pt x="1032266" y="331016"/>
                </a:lnTo>
                <a:lnTo>
                  <a:pt x="1027650" y="343235"/>
                </a:lnTo>
                <a:lnTo>
                  <a:pt x="1029908" y="344770"/>
                </a:lnTo>
                <a:lnTo>
                  <a:pt x="1028591" y="359232"/>
                </a:lnTo>
                <a:lnTo>
                  <a:pt x="1036067" y="410388"/>
                </a:lnTo>
                <a:lnTo>
                  <a:pt x="1047837" y="449107"/>
                </a:lnTo>
                <a:lnTo>
                  <a:pt x="1066815" y="477368"/>
                </a:lnTo>
                <a:lnTo>
                  <a:pt x="1078785" y="516222"/>
                </a:lnTo>
                <a:lnTo>
                  <a:pt x="1095484" y="573649"/>
                </a:lnTo>
                <a:lnTo>
                  <a:pt x="1107021" y="581493"/>
                </a:lnTo>
                <a:lnTo>
                  <a:pt x="1111151" y="599659"/>
                </a:lnTo>
                <a:lnTo>
                  <a:pt x="1114883" y="617554"/>
                </a:lnTo>
                <a:lnTo>
                  <a:pt x="1115581" y="633387"/>
                </a:lnTo>
                <a:close/>
              </a:path>
              <a:path w="1375409" h="3064510">
                <a:moveTo>
                  <a:pt x="1126510" y="656175"/>
                </a:moveTo>
                <a:lnTo>
                  <a:pt x="890145" y="495462"/>
                </a:lnTo>
                <a:lnTo>
                  <a:pt x="887963" y="478621"/>
                </a:lnTo>
                <a:lnTo>
                  <a:pt x="1124217" y="639259"/>
                </a:lnTo>
                <a:lnTo>
                  <a:pt x="1126510" y="656175"/>
                </a:lnTo>
                <a:close/>
              </a:path>
              <a:path w="1375409" h="3064510">
                <a:moveTo>
                  <a:pt x="1147492" y="685799"/>
                </a:moveTo>
                <a:lnTo>
                  <a:pt x="896456" y="515111"/>
                </a:lnTo>
                <a:lnTo>
                  <a:pt x="899268" y="501665"/>
                </a:lnTo>
                <a:lnTo>
                  <a:pt x="1145952" y="669395"/>
                </a:lnTo>
                <a:lnTo>
                  <a:pt x="1147492" y="685799"/>
                </a:lnTo>
                <a:close/>
              </a:path>
              <a:path w="1375409" h="3064510">
                <a:moveTo>
                  <a:pt x="1258216" y="883946"/>
                </a:moveTo>
                <a:lnTo>
                  <a:pt x="973976" y="690680"/>
                </a:lnTo>
                <a:lnTo>
                  <a:pt x="963899" y="653114"/>
                </a:lnTo>
                <a:lnTo>
                  <a:pt x="954354" y="615908"/>
                </a:lnTo>
                <a:lnTo>
                  <a:pt x="944223" y="609020"/>
                </a:lnTo>
                <a:lnTo>
                  <a:pt x="941034" y="591494"/>
                </a:lnTo>
                <a:lnTo>
                  <a:pt x="937446" y="573697"/>
                </a:lnTo>
                <a:lnTo>
                  <a:pt x="915634" y="558866"/>
                </a:lnTo>
                <a:lnTo>
                  <a:pt x="912622" y="541460"/>
                </a:lnTo>
                <a:lnTo>
                  <a:pt x="902868" y="534828"/>
                </a:lnTo>
                <a:lnTo>
                  <a:pt x="900719" y="518009"/>
                </a:lnTo>
                <a:lnTo>
                  <a:pt x="1155906" y="691521"/>
                </a:lnTo>
                <a:lnTo>
                  <a:pt x="1157180" y="707744"/>
                </a:lnTo>
                <a:lnTo>
                  <a:pt x="1190109" y="760850"/>
                </a:lnTo>
                <a:lnTo>
                  <a:pt x="1207404" y="787967"/>
                </a:lnTo>
                <a:lnTo>
                  <a:pt x="1225696" y="815761"/>
                </a:lnTo>
                <a:lnTo>
                  <a:pt x="1233657" y="821174"/>
                </a:lnTo>
                <a:lnTo>
                  <a:pt x="1234410" y="837044"/>
                </a:lnTo>
                <a:lnTo>
                  <a:pt x="1242172" y="842321"/>
                </a:lnTo>
                <a:lnTo>
                  <a:pt x="1242593" y="857966"/>
                </a:lnTo>
                <a:lnTo>
                  <a:pt x="1253875" y="865637"/>
                </a:lnTo>
                <a:lnTo>
                  <a:pt x="1258216" y="883946"/>
                </a:lnTo>
                <a:close/>
              </a:path>
              <a:path w="1375409" h="3064510">
                <a:moveTo>
                  <a:pt x="116246" y="2472553"/>
                </a:moveTo>
                <a:lnTo>
                  <a:pt x="1231" y="2394350"/>
                </a:lnTo>
                <a:lnTo>
                  <a:pt x="2592" y="2379917"/>
                </a:lnTo>
                <a:lnTo>
                  <a:pt x="1196" y="2363611"/>
                </a:lnTo>
                <a:lnTo>
                  <a:pt x="133" y="2347530"/>
                </a:lnTo>
                <a:lnTo>
                  <a:pt x="0" y="2332082"/>
                </a:lnTo>
                <a:lnTo>
                  <a:pt x="1394" y="2317672"/>
                </a:lnTo>
                <a:lnTo>
                  <a:pt x="11081" y="2293544"/>
                </a:lnTo>
                <a:lnTo>
                  <a:pt x="13162" y="2279601"/>
                </a:lnTo>
                <a:lnTo>
                  <a:pt x="24132" y="2225629"/>
                </a:lnTo>
                <a:lnTo>
                  <a:pt x="45056" y="2178426"/>
                </a:lnTo>
                <a:lnTo>
                  <a:pt x="81414" y="2126359"/>
                </a:lnTo>
                <a:lnTo>
                  <a:pt x="94322" y="2104421"/>
                </a:lnTo>
                <a:lnTo>
                  <a:pt x="105903" y="2081579"/>
                </a:lnTo>
                <a:lnTo>
                  <a:pt x="116686" y="2058196"/>
                </a:lnTo>
                <a:lnTo>
                  <a:pt x="128144" y="2035271"/>
                </a:lnTo>
                <a:lnTo>
                  <a:pt x="155844" y="1992675"/>
                </a:lnTo>
                <a:lnTo>
                  <a:pt x="196221" y="1943341"/>
                </a:lnTo>
                <a:lnTo>
                  <a:pt x="221353" y="1914356"/>
                </a:lnTo>
                <a:lnTo>
                  <a:pt x="246617" y="1885461"/>
                </a:lnTo>
                <a:lnTo>
                  <a:pt x="291323" y="1839070"/>
                </a:lnTo>
                <a:lnTo>
                  <a:pt x="327504" y="1802241"/>
                </a:lnTo>
                <a:lnTo>
                  <a:pt x="358139" y="1776998"/>
                </a:lnTo>
                <a:lnTo>
                  <a:pt x="389836" y="1752477"/>
                </a:lnTo>
                <a:lnTo>
                  <a:pt x="423914" y="1729575"/>
                </a:lnTo>
                <a:lnTo>
                  <a:pt x="435407" y="1722031"/>
                </a:lnTo>
                <a:lnTo>
                  <a:pt x="448382" y="1715496"/>
                </a:lnTo>
                <a:lnTo>
                  <a:pt x="468433" y="1698414"/>
                </a:lnTo>
                <a:lnTo>
                  <a:pt x="481209" y="1691744"/>
                </a:lnTo>
                <a:lnTo>
                  <a:pt x="500927" y="1674436"/>
                </a:lnTo>
                <a:lnTo>
                  <a:pt x="534906" y="1651466"/>
                </a:lnTo>
                <a:lnTo>
                  <a:pt x="575892" y="1617903"/>
                </a:lnTo>
                <a:lnTo>
                  <a:pt x="617144" y="1584522"/>
                </a:lnTo>
                <a:lnTo>
                  <a:pt x="651920" y="1562094"/>
                </a:lnTo>
                <a:lnTo>
                  <a:pt x="675823" y="1547632"/>
                </a:lnTo>
                <a:lnTo>
                  <a:pt x="707731" y="1523254"/>
                </a:lnTo>
                <a:lnTo>
                  <a:pt x="732896" y="1509650"/>
                </a:lnTo>
                <a:lnTo>
                  <a:pt x="757995" y="1496000"/>
                </a:lnTo>
                <a:lnTo>
                  <a:pt x="803134" y="1465261"/>
                </a:lnTo>
                <a:lnTo>
                  <a:pt x="840135" y="1444346"/>
                </a:lnTo>
                <a:lnTo>
                  <a:pt x="883081" y="1412117"/>
                </a:lnTo>
                <a:lnTo>
                  <a:pt x="924632" y="1378938"/>
                </a:lnTo>
                <a:lnTo>
                  <a:pt x="945546" y="1362443"/>
                </a:lnTo>
                <a:lnTo>
                  <a:pt x="959784" y="1356766"/>
                </a:lnTo>
                <a:lnTo>
                  <a:pt x="981561" y="1340859"/>
                </a:lnTo>
                <a:lnTo>
                  <a:pt x="1003671" y="1325177"/>
                </a:lnTo>
                <a:lnTo>
                  <a:pt x="1045787" y="1292382"/>
                </a:lnTo>
                <a:lnTo>
                  <a:pt x="1089197" y="1245110"/>
                </a:lnTo>
                <a:lnTo>
                  <a:pt x="1115967" y="1201882"/>
                </a:lnTo>
                <a:lnTo>
                  <a:pt x="1122244" y="1175434"/>
                </a:lnTo>
                <a:lnTo>
                  <a:pt x="1132595" y="1151757"/>
                </a:lnTo>
                <a:lnTo>
                  <a:pt x="1135938" y="1138673"/>
                </a:lnTo>
                <a:lnTo>
                  <a:pt x="1139348" y="1125633"/>
                </a:lnTo>
                <a:lnTo>
                  <a:pt x="1148249" y="1100970"/>
                </a:lnTo>
                <a:lnTo>
                  <a:pt x="1156219" y="1075674"/>
                </a:lnTo>
                <a:lnTo>
                  <a:pt x="1163659" y="1050017"/>
                </a:lnTo>
                <a:lnTo>
                  <a:pt x="1163824" y="1034772"/>
                </a:lnTo>
                <a:lnTo>
                  <a:pt x="1168075" y="1022305"/>
                </a:lnTo>
                <a:lnTo>
                  <a:pt x="1164853" y="1020114"/>
                </a:lnTo>
                <a:lnTo>
                  <a:pt x="1168640" y="1007331"/>
                </a:lnTo>
                <a:lnTo>
                  <a:pt x="1172492" y="994593"/>
                </a:lnTo>
                <a:lnTo>
                  <a:pt x="1168916" y="992161"/>
                </a:lnTo>
                <a:lnTo>
                  <a:pt x="1171750" y="978730"/>
                </a:lnTo>
                <a:lnTo>
                  <a:pt x="1161209" y="971564"/>
                </a:lnTo>
                <a:lnTo>
                  <a:pt x="1156126" y="952750"/>
                </a:lnTo>
                <a:lnTo>
                  <a:pt x="1138820" y="925625"/>
                </a:lnTo>
                <a:lnTo>
                  <a:pt x="1126597" y="917314"/>
                </a:lnTo>
                <a:lnTo>
                  <a:pt x="1118857" y="896694"/>
                </a:lnTo>
                <a:lnTo>
                  <a:pt x="1082574" y="872024"/>
                </a:lnTo>
                <a:lnTo>
                  <a:pt x="1056177" y="823360"/>
                </a:lnTo>
                <a:lnTo>
                  <a:pt x="1038140" y="780381"/>
                </a:lnTo>
                <a:lnTo>
                  <a:pt x="1024831" y="771332"/>
                </a:lnTo>
                <a:lnTo>
                  <a:pt x="1018132" y="751419"/>
                </a:lnTo>
                <a:lnTo>
                  <a:pt x="1003628" y="741557"/>
                </a:lnTo>
                <a:lnTo>
                  <a:pt x="998922" y="723000"/>
                </a:lnTo>
                <a:lnTo>
                  <a:pt x="987739" y="715396"/>
                </a:lnTo>
                <a:lnTo>
                  <a:pt x="984229" y="697652"/>
                </a:lnTo>
                <a:lnTo>
                  <a:pt x="1269831" y="891843"/>
                </a:lnTo>
                <a:lnTo>
                  <a:pt x="1274371" y="910288"/>
                </a:lnTo>
                <a:lnTo>
                  <a:pt x="1281978" y="930818"/>
                </a:lnTo>
                <a:lnTo>
                  <a:pt x="1288256" y="950444"/>
                </a:lnTo>
                <a:lnTo>
                  <a:pt x="1293206" y="969167"/>
                </a:lnTo>
                <a:lnTo>
                  <a:pt x="1296827" y="986987"/>
                </a:lnTo>
                <a:lnTo>
                  <a:pt x="1295466" y="1016777"/>
                </a:lnTo>
                <a:lnTo>
                  <a:pt x="1287962" y="1073105"/>
                </a:lnTo>
                <a:lnTo>
                  <a:pt x="1275929" y="1126354"/>
                </a:lnTo>
                <a:lnTo>
                  <a:pt x="1255149" y="1189013"/>
                </a:lnTo>
                <a:lnTo>
                  <a:pt x="1251253" y="1217079"/>
                </a:lnTo>
                <a:lnTo>
                  <a:pt x="1253379" y="1218525"/>
                </a:lnTo>
                <a:lnTo>
                  <a:pt x="1242363" y="1241750"/>
                </a:lnTo>
                <a:lnTo>
                  <a:pt x="1238422" y="1254428"/>
                </a:lnTo>
                <a:lnTo>
                  <a:pt x="1234082" y="1266835"/>
                </a:lnTo>
                <a:lnTo>
                  <a:pt x="1221871" y="1289247"/>
                </a:lnTo>
                <a:lnTo>
                  <a:pt x="1215461" y="1300247"/>
                </a:lnTo>
                <a:lnTo>
                  <a:pt x="1208121" y="1310613"/>
                </a:lnTo>
                <a:lnTo>
                  <a:pt x="1193906" y="1331663"/>
                </a:lnTo>
                <a:lnTo>
                  <a:pt x="1188293" y="1343204"/>
                </a:lnTo>
                <a:lnTo>
                  <a:pt x="1189001" y="1343686"/>
                </a:lnTo>
                <a:lnTo>
                  <a:pt x="1179735" y="1352743"/>
                </a:lnTo>
                <a:lnTo>
                  <a:pt x="1177609" y="1351297"/>
                </a:lnTo>
                <a:lnTo>
                  <a:pt x="1168342" y="1360354"/>
                </a:lnTo>
                <a:lnTo>
                  <a:pt x="1169051" y="1360836"/>
                </a:lnTo>
                <a:lnTo>
                  <a:pt x="1161677" y="1371180"/>
                </a:lnTo>
                <a:lnTo>
                  <a:pt x="1145236" y="1390717"/>
                </a:lnTo>
                <a:lnTo>
                  <a:pt x="1135006" y="1399119"/>
                </a:lnTo>
                <a:lnTo>
                  <a:pt x="1124843" y="1407566"/>
                </a:lnTo>
                <a:lnTo>
                  <a:pt x="1105069" y="1424836"/>
                </a:lnTo>
                <a:lnTo>
                  <a:pt x="1088307" y="1444154"/>
                </a:lnTo>
                <a:lnTo>
                  <a:pt x="1079218" y="1453332"/>
                </a:lnTo>
                <a:lnTo>
                  <a:pt x="1070007" y="1462426"/>
                </a:lnTo>
                <a:lnTo>
                  <a:pt x="1060064" y="1471024"/>
                </a:lnTo>
                <a:lnTo>
                  <a:pt x="1049724" y="1479350"/>
                </a:lnTo>
                <a:lnTo>
                  <a:pt x="1032176" y="1498134"/>
                </a:lnTo>
                <a:lnTo>
                  <a:pt x="1020783" y="1505746"/>
                </a:lnTo>
                <a:lnTo>
                  <a:pt x="990857" y="1531471"/>
                </a:lnTo>
                <a:lnTo>
                  <a:pt x="972324" y="1549584"/>
                </a:lnTo>
                <a:lnTo>
                  <a:pt x="962005" y="1557926"/>
                </a:lnTo>
                <a:lnTo>
                  <a:pt x="950690" y="1565590"/>
                </a:lnTo>
                <a:lnTo>
                  <a:pt x="938445" y="1572622"/>
                </a:lnTo>
                <a:lnTo>
                  <a:pt x="925336" y="1579066"/>
                </a:lnTo>
                <a:lnTo>
                  <a:pt x="909692" y="1583787"/>
                </a:lnTo>
                <a:lnTo>
                  <a:pt x="907566" y="1582342"/>
                </a:lnTo>
                <a:lnTo>
                  <a:pt x="888036" y="1599778"/>
                </a:lnTo>
                <a:lnTo>
                  <a:pt x="860867" y="1612019"/>
                </a:lnTo>
                <a:lnTo>
                  <a:pt x="841337" y="1629455"/>
                </a:lnTo>
                <a:lnTo>
                  <a:pt x="838890" y="1627792"/>
                </a:lnTo>
                <a:lnTo>
                  <a:pt x="828970" y="1636404"/>
                </a:lnTo>
                <a:lnTo>
                  <a:pt x="819183" y="1645107"/>
                </a:lnTo>
                <a:lnTo>
                  <a:pt x="809994" y="1654217"/>
                </a:lnTo>
                <a:lnTo>
                  <a:pt x="795512" y="1659728"/>
                </a:lnTo>
                <a:lnTo>
                  <a:pt x="782691" y="1666368"/>
                </a:lnTo>
                <a:lnTo>
                  <a:pt x="770535" y="1673460"/>
                </a:lnTo>
                <a:lnTo>
                  <a:pt x="750905" y="1690829"/>
                </a:lnTo>
                <a:lnTo>
                  <a:pt x="736579" y="1696445"/>
                </a:lnTo>
                <a:lnTo>
                  <a:pt x="715576" y="1712880"/>
                </a:lnTo>
                <a:lnTo>
                  <a:pt x="694972" y="1729586"/>
                </a:lnTo>
                <a:lnTo>
                  <a:pt x="681841" y="1736015"/>
                </a:lnTo>
                <a:lnTo>
                  <a:pt x="661680" y="1753022"/>
                </a:lnTo>
                <a:lnTo>
                  <a:pt x="648992" y="1759753"/>
                </a:lnTo>
                <a:lnTo>
                  <a:pt x="630094" y="1777618"/>
                </a:lnTo>
                <a:lnTo>
                  <a:pt x="619864" y="1786020"/>
                </a:lnTo>
                <a:lnTo>
                  <a:pt x="612014" y="1796041"/>
                </a:lnTo>
                <a:lnTo>
                  <a:pt x="609180" y="1794113"/>
                </a:lnTo>
                <a:lnTo>
                  <a:pt x="600622" y="1803652"/>
                </a:lnTo>
                <a:lnTo>
                  <a:pt x="577637" y="1818739"/>
                </a:lnTo>
                <a:lnTo>
                  <a:pt x="546848" y="1843877"/>
                </a:lnTo>
                <a:lnTo>
                  <a:pt x="523730" y="1858874"/>
                </a:lnTo>
                <a:lnTo>
                  <a:pt x="495200" y="1885548"/>
                </a:lnTo>
                <a:lnTo>
                  <a:pt x="485036" y="1893995"/>
                </a:lnTo>
                <a:lnTo>
                  <a:pt x="474275" y="1902035"/>
                </a:lnTo>
                <a:lnTo>
                  <a:pt x="455974" y="1920307"/>
                </a:lnTo>
                <a:lnTo>
                  <a:pt x="444614" y="1927941"/>
                </a:lnTo>
                <a:lnTo>
                  <a:pt x="413005" y="1952522"/>
                </a:lnTo>
                <a:lnTo>
                  <a:pt x="386180" y="1980355"/>
                </a:lnTo>
                <a:lnTo>
                  <a:pt x="379039" y="1990857"/>
                </a:lnTo>
                <a:lnTo>
                  <a:pt x="369063" y="1999432"/>
                </a:lnTo>
                <a:lnTo>
                  <a:pt x="356597" y="2006313"/>
                </a:lnTo>
                <a:lnTo>
                  <a:pt x="337986" y="2024374"/>
                </a:lnTo>
                <a:lnTo>
                  <a:pt x="320305" y="2043068"/>
                </a:lnTo>
                <a:lnTo>
                  <a:pt x="303488" y="2062348"/>
                </a:lnTo>
                <a:lnTo>
                  <a:pt x="286648" y="2081614"/>
                </a:lnTo>
                <a:lnTo>
                  <a:pt x="263797" y="2112150"/>
                </a:lnTo>
                <a:lnTo>
                  <a:pt x="250612" y="2133899"/>
                </a:lnTo>
                <a:lnTo>
                  <a:pt x="241346" y="2158314"/>
                </a:lnTo>
                <a:lnTo>
                  <a:pt x="235434" y="2169652"/>
                </a:lnTo>
                <a:lnTo>
                  <a:pt x="236065" y="2170081"/>
                </a:lnTo>
                <a:lnTo>
                  <a:pt x="229157" y="2180742"/>
                </a:lnTo>
                <a:lnTo>
                  <a:pt x="222049" y="2191267"/>
                </a:lnTo>
                <a:lnTo>
                  <a:pt x="202675" y="2224166"/>
                </a:lnTo>
                <a:lnTo>
                  <a:pt x="178352" y="2269059"/>
                </a:lnTo>
                <a:lnTo>
                  <a:pt x="163694" y="2305165"/>
                </a:lnTo>
                <a:lnTo>
                  <a:pt x="144752" y="2353716"/>
                </a:lnTo>
                <a:lnTo>
                  <a:pt x="139571" y="2365551"/>
                </a:lnTo>
                <a:lnTo>
                  <a:pt x="141065" y="2366567"/>
                </a:lnTo>
                <a:lnTo>
                  <a:pt x="134755" y="2377634"/>
                </a:lnTo>
                <a:lnTo>
                  <a:pt x="127581" y="2388114"/>
                </a:lnTo>
                <a:lnTo>
                  <a:pt x="127791" y="2388257"/>
                </a:lnTo>
                <a:lnTo>
                  <a:pt x="122123" y="2399761"/>
                </a:lnTo>
                <a:lnTo>
                  <a:pt x="117385" y="2411896"/>
                </a:lnTo>
                <a:lnTo>
                  <a:pt x="120385" y="2413937"/>
                </a:lnTo>
                <a:lnTo>
                  <a:pt x="116045" y="2426343"/>
                </a:lnTo>
                <a:lnTo>
                  <a:pt x="118647" y="2428113"/>
                </a:lnTo>
                <a:lnTo>
                  <a:pt x="114773" y="2440836"/>
                </a:lnTo>
                <a:lnTo>
                  <a:pt x="119567" y="2444096"/>
                </a:lnTo>
                <a:lnTo>
                  <a:pt x="116434" y="2457323"/>
                </a:lnTo>
                <a:lnTo>
                  <a:pt x="120044" y="2459777"/>
                </a:lnTo>
                <a:lnTo>
                  <a:pt x="116246" y="2472553"/>
                </a:lnTo>
                <a:close/>
              </a:path>
              <a:path w="1375409" h="3064510">
                <a:moveTo>
                  <a:pt x="1278378" y="3017008"/>
                </a:moveTo>
                <a:lnTo>
                  <a:pt x="904764" y="2762974"/>
                </a:lnTo>
                <a:lnTo>
                  <a:pt x="961455" y="2770804"/>
                </a:lnTo>
                <a:lnTo>
                  <a:pt x="1011548" y="2789507"/>
                </a:lnTo>
                <a:lnTo>
                  <a:pt x="1069191" y="2797986"/>
                </a:lnTo>
                <a:lnTo>
                  <a:pt x="1170876" y="2836410"/>
                </a:lnTo>
                <a:lnTo>
                  <a:pt x="1203538" y="2843260"/>
                </a:lnTo>
                <a:lnTo>
                  <a:pt x="1229125" y="2860658"/>
                </a:lnTo>
                <a:lnTo>
                  <a:pt x="1295047" y="2874765"/>
                </a:lnTo>
                <a:lnTo>
                  <a:pt x="1352145" y="2913588"/>
                </a:lnTo>
                <a:lnTo>
                  <a:pt x="1370177" y="2913619"/>
                </a:lnTo>
                <a:lnTo>
                  <a:pt x="1370279" y="3064137"/>
                </a:lnTo>
                <a:lnTo>
                  <a:pt x="1297742" y="3014817"/>
                </a:lnTo>
                <a:lnTo>
                  <a:pt x="1278378" y="3017008"/>
                </a:lnTo>
                <a:close/>
              </a:path>
              <a:path w="1375409" h="3064510">
                <a:moveTo>
                  <a:pt x="736820" y="2848431"/>
                </a:moveTo>
                <a:lnTo>
                  <a:pt x="499436" y="2687025"/>
                </a:lnTo>
                <a:lnTo>
                  <a:pt x="552769" y="2692573"/>
                </a:lnTo>
                <a:lnTo>
                  <a:pt x="598363" y="2708216"/>
                </a:lnTo>
                <a:lnTo>
                  <a:pt x="650433" y="2712906"/>
                </a:lnTo>
                <a:lnTo>
                  <a:pt x="694632" y="2727600"/>
                </a:lnTo>
                <a:lnTo>
                  <a:pt x="795828" y="2734977"/>
                </a:lnTo>
                <a:lnTo>
                  <a:pt x="839949" y="2749619"/>
                </a:lnTo>
                <a:lnTo>
                  <a:pt x="892009" y="2754301"/>
                </a:lnTo>
                <a:lnTo>
                  <a:pt x="1208048" y="2969188"/>
                </a:lnTo>
                <a:lnTo>
                  <a:pt x="1196656" y="2976799"/>
                </a:lnTo>
                <a:lnTo>
                  <a:pt x="1173261" y="2960892"/>
                </a:lnTo>
                <a:lnTo>
                  <a:pt x="1111923" y="2949902"/>
                </a:lnTo>
                <a:lnTo>
                  <a:pt x="1088129" y="2933723"/>
                </a:lnTo>
                <a:lnTo>
                  <a:pt x="1025396" y="2921784"/>
                </a:lnTo>
                <a:lnTo>
                  <a:pt x="1001403" y="2905470"/>
                </a:lnTo>
                <a:lnTo>
                  <a:pt x="970336" y="2899704"/>
                </a:lnTo>
                <a:lnTo>
                  <a:pt x="914600" y="2892523"/>
                </a:lnTo>
                <a:lnTo>
                  <a:pt x="893874" y="2878430"/>
                </a:lnTo>
                <a:lnTo>
                  <a:pt x="866006" y="2874839"/>
                </a:lnTo>
                <a:lnTo>
                  <a:pt x="800616" y="2861093"/>
                </a:lnTo>
                <a:lnTo>
                  <a:pt x="736820" y="2848431"/>
                </a:lnTo>
                <a:close/>
              </a:path>
              <a:path w="1375409" h="3064510">
                <a:moveTo>
                  <a:pt x="651723" y="2852001"/>
                </a:moveTo>
                <a:lnTo>
                  <a:pt x="357761" y="2652125"/>
                </a:lnTo>
                <a:lnTo>
                  <a:pt x="379041" y="2651237"/>
                </a:lnTo>
                <a:lnTo>
                  <a:pt x="392980" y="2660715"/>
                </a:lnTo>
                <a:lnTo>
                  <a:pt x="478178" y="2672571"/>
                </a:lnTo>
                <a:lnTo>
                  <a:pt x="729734" y="2843613"/>
                </a:lnTo>
                <a:lnTo>
                  <a:pt x="721176" y="2853152"/>
                </a:lnTo>
                <a:lnTo>
                  <a:pt x="700062" y="2854154"/>
                </a:lnTo>
                <a:lnTo>
                  <a:pt x="676424" y="2853439"/>
                </a:lnTo>
                <a:lnTo>
                  <a:pt x="651723" y="2852001"/>
                </a:lnTo>
                <a:close/>
              </a:path>
              <a:path w="1375409" h="3064510">
                <a:moveTo>
                  <a:pt x="121528" y="2491502"/>
                </a:moveTo>
                <a:lnTo>
                  <a:pt x="7243" y="2413795"/>
                </a:lnTo>
                <a:lnTo>
                  <a:pt x="7675" y="2398731"/>
                </a:lnTo>
                <a:lnTo>
                  <a:pt x="123864" y="2477732"/>
                </a:lnTo>
                <a:lnTo>
                  <a:pt x="121528" y="2491502"/>
                </a:lnTo>
                <a:close/>
              </a:path>
              <a:path w="1375409" h="3064510">
                <a:moveTo>
                  <a:pt x="335655" y="2775314"/>
                </a:moveTo>
                <a:lnTo>
                  <a:pt x="37763" y="2572765"/>
                </a:lnTo>
                <a:lnTo>
                  <a:pt x="34197" y="2554983"/>
                </a:lnTo>
                <a:lnTo>
                  <a:pt x="24421" y="2548336"/>
                </a:lnTo>
                <a:lnTo>
                  <a:pt x="22648" y="2531773"/>
                </a:lnTo>
                <a:lnTo>
                  <a:pt x="20024" y="2514631"/>
                </a:lnTo>
                <a:lnTo>
                  <a:pt x="15572" y="2480889"/>
                </a:lnTo>
                <a:lnTo>
                  <a:pt x="12947" y="2463746"/>
                </a:lnTo>
                <a:lnTo>
                  <a:pt x="14386" y="2449367"/>
                </a:lnTo>
                <a:lnTo>
                  <a:pt x="9547" y="2446077"/>
                </a:lnTo>
                <a:lnTo>
                  <a:pt x="11983" y="2432375"/>
                </a:lnTo>
                <a:lnTo>
                  <a:pt x="13820" y="2418267"/>
                </a:lnTo>
                <a:lnTo>
                  <a:pt x="132866" y="2499211"/>
                </a:lnTo>
                <a:lnTo>
                  <a:pt x="139953" y="2519387"/>
                </a:lnTo>
                <a:lnTo>
                  <a:pt x="167876" y="2538373"/>
                </a:lnTo>
                <a:lnTo>
                  <a:pt x="174564" y="2558278"/>
                </a:lnTo>
                <a:lnTo>
                  <a:pt x="185094" y="2580796"/>
                </a:lnTo>
                <a:lnTo>
                  <a:pt x="561543" y="2836757"/>
                </a:lnTo>
                <a:lnTo>
                  <a:pt x="534428" y="2833679"/>
                </a:lnTo>
                <a:lnTo>
                  <a:pt x="513923" y="2819736"/>
                </a:lnTo>
                <a:lnTo>
                  <a:pt x="485479" y="2815754"/>
                </a:lnTo>
                <a:lnTo>
                  <a:pt x="468473" y="2804191"/>
                </a:lnTo>
                <a:lnTo>
                  <a:pt x="451633" y="2808098"/>
                </a:lnTo>
                <a:lnTo>
                  <a:pt x="420941" y="2787230"/>
                </a:lnTo>
                <a:lnTo>
                  <a:pt x="406714" y="2792914"/>
                </a:lnTo>
                <a:lnTo>
                  <a:pt x="393959" y="2784241"/>
                </a:lnTo>
                <a:lnTo>
                  <a:pt x="365106" y="2779981"/>
                </a:lnTo>
                <a:lnTo>
                  <a:pt x="335655" y="2775314"/>
                </a:lnTo>
                <a:close/>
              </a:path>
              <a:path w="1375409" h="3064510">
                <a:moveTo>
                  <a:pt x="619747" y="2845617"/>
                </a:moveTo>
                <a:lnTo>
                  <a:pt x="322010" y="2643175"/>
                </a:lnTo>
                <a:lnTo>
                  <a:pt x="343489" y="2642421"/>
                </a:lnTo>
                <a:lnTo>
                  <a:pt x="634561" y="2840332"/>
                </a:lnTo>
                <a:lnTo>
                  <a:pt x="619747" y="2845617"/>
                </a:lnTo>
                <a:close/>
              </a:path>
              <a:path w="1375409" h="3064510">
                <a:moveTo>
                  <a:pt x="561543" y="2836757"/>
                </a:moveTo>
                <a:lnTo>
                  <a:pt x="221234" y="2605368"/>
                </a:lnTo>
                <a:lnTo>
                  <a:pt x="246843" y="2607423"/>
                </a:lnTo>
                <a:lnTo>
                  <a:pt x="280856" y="2630550"/>
                </a:lnTo>
                <a:lnTo>
                  <a:pt x="305003" y="2631611"/>
                </a:lnTo>
                <a:lnTo>
                  <a:pt x="603604" y="2834641"/>
                </a:lnTo>
                <a:lnTo>
                  <a:pt x="588392" y="2839655"/>
                </a:lnTo>
                <a:lnTo>
                  <a:pt x="561543" y="2836757"/>
                </a:lnTo>
                <a:close/>
              </a:path>
              <a:path w="1375409" h="3064510">
                <a:moveTo>
                  <a:pt x="283961" y="2755522"/>
                </a:moveTo>
                <a:lnTo>
                  <a:pt x="58557" y="2602262"/>
                </a:lnTo>
                <a:lnTo>
                  <a:pt x="49466" y="2580723"/>
                </a:lnTo>
                <a:lnTo>
                  <a:pt x="313212" y="2760054"/>
                </a:lnTo>
                <a:lnTo>
                  <a:pt x="283961" y="2755522"/>
                </a:lnTo>
                <a:close/>
              </a:path>
              <a:path w="1375409" h="3064510">
                <a:moveTo>
                  <a:pt x="259082" y="2753964"/>
                </a:moveTo>
                <a:lnTo>
                  <a:pt x="82816" y="2634114"/>
                </a:lnTo>
                <a:lnTo>
                  <a:pt x="74390" y="2613027"/>
                </a:lnTo>
                <a:lnTo>
                  <a:pt x="272446" y="2747693"/>
                </a:lnTo>
                <a:lnTo>
                  <a:pt x="259082" y="2753964"/>
                </a:lnTo>
                <a:close/>
              </a:path>
              <a:path w="1375409" h="3064510">
                <a:moveTo>
                  <a:pt x="183937" y="2718228"/>
                </a:moveTo>
                <a:lnTo>
                  <a:pt x="98561" y="2660177"/>
                </a:lnTo>
                <a:lnTo>
                  <a:pt x="98250" y="2644608"/>
                </a:lnTo>
                <a:lnTo>
                  <a:pt x="206092" y="2717934"/>
                </a:lnTo>
                <a:lnTo>
                  <a:pt x="183937" y="2718228"/>
                </a:lnTo>
                <a:close/>
              </a:path>
            </a:pathLst>
          </a:custGeom>
          <a:solidFill>
            <a:srgbClr val="7840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6924" y="6341192"/>
            <a:ext cx="1534795" cy="3578860"/>
          </a:xfrm>
          <a:custGeom>
            <a:avLst/>
            <a:gdLst/>
            <a:ahLst/>
            <a:cxnLst/>
            <a:rect l="l" t="t" r="r" b="b"/>
            <a:pathLst>
              <a:path w="1534795" h="3578859">
                <a:moveTo>
                  <a:pt x="894421" y="266189"/>
                </a:moveTo>
                <a:lnTo>
                  <a:pt x="626430" y="482963"/>
                </a:lnTo>
                <a:lnTo>
                  <a:pt x="692514" y="380505"/>
                </a:lnTo>
                <a:lnTo>
                  <a:pt x="722529" y="356226"/>
                </a:lnTo>
                <a:lnTo>
                  <a:pt x="834653" y="200191"/>
                </a:lnTo>
                <a:lnTo>
                  <a:pt x="1038086" y="35637"/>
                </a:lnTo>
                <a:lnTo>
                  <a:pt x="1063323" y="31558"/>
                </a:lnTo>
                <a:lnTo>
                  <a:pt x="1078188" y="19535"/>
                </a:lnTo>
                <a:lnTo>
                  <a:pt x="1116316" y="21363"/>
                </a:lnTo>
                <a:lnTo>
                  <a:pt x="1146028" y="13664"/>
                </a:lnTo>
                <a:lnTo>
                  <a:pt x="1175097" y="6485"/>
                </a:lnTo>
                <a:lnTo>
                  <a:pt x="1203308" y="0"/>
                </a:lnTo>
                <a:lnTo>
                  <a:pt x="904015" y="242094"/>
                </a:lnTo>
                <a:lnTo>
                  <a:pt x="894421" y="266189"/>
                </a:lnTo>
                <a:close/>
              </a:path>
              <a:path w="1534795" h="3578859">
                <a:moveTo>
                  <a:pt x="1496908" y="562910"/>
                </a:moveTo>
                <a:lnTo>
                  <a:pt x="1313745" y="711068"/>
                </a:lnTo>
                <a:lnTo>
                  <a:pt x="1312574" y="695681"/>
                </a:lnTo>
                <a:lnTo>
                  <a:pt x="1319122" y="690384"/>
                </a:lnTo>
                <a:lnTo>
                  <a:pt x="1328170" y="666730"/>
                </a:lnTo>
                <a:lnTo>
                  <a:pt x="1337808" y="642600"/>
                </a:lnTo>
                <a:lnTo>
                  <a:pt x="1347982" y="618036"/>
                </a:lnTo>
                <a:lnTo>
                  <a:pt x="1358638" y="593081"/>
                </a:lnTo>
                <a:lnTo>
                  <a:pt x="1375941" y="579085"/>
                </a:lnTo>
                <a:lnTo>
                  <a:pt x="1384025" y="556211"/>
                </a:lnTo>
                <a:lnTo>
                  <a:pt x="1391144" y="534118"/>
                </a:lnTo>
                <a:lnTo>
                  <a:pt x="1389579" y="502715"/>
                </a:lnTo>
                <a:lnTo>
                  <a:pt x="1397940" y="495952"/>
                </a:lnTo>
                <a:lnTo>
                  <a:pt x="1394214" y="482631"/>
                </a:lnTo>
                <a:lnTo>
                  <a:pt x="1398743" y="478967"/>
                </a:lnTo>
                <a:lnTo>
                  <a:pt x="1411061" y="452669"/>
                </a:lnTo>
                <a:lnTo>
                  <a:pt x="1413302" y="418187"/>
                </a:lnTo>
                <a:lnTo>
                  <a:pt x="1413720" y="385180"/>
                </a:lnTo>
                <a:lnTo>
                  <a:pt x="1412583" y="353429"/>
                </a:lnTo>
                <a:lnTo>
                  <a:pt x="1411779" y="337746"/>
                </a:lnTo>
                <a:lnTo>
                  <a:pt x="1409902" y="322929"/>
                </a:lnTo>
                <a:lnTo>
                  <a:pt x="1406953" y="308980"/>
                </a:lnTo>
                <a:lnTo>
                  <a:pt x="1394945" y="286023"/>
                </a:lnTo>
                <a:lnTo>
                  <a:pt x="1384010" y="262200"/>
                </a:lnTo>
                <a:lnTo>
                  <a:pt x="1372859" y="238550"/>
                </a:lnTo>
                <a:lnTo>
                  <a:pt x="1361495" y="215073"/>
                </a:lnTo>
                <a:lnTo>
                  <a:pt x="1357903" y="201644"/>
                </a:lnTo>
                <a:lnTo>
                  <a:pt x="1343769" y="180407"/>
                </a:lnTo>
                <a:lnTo>
                  <a:pt x="1336229" y="170172"/>
                </a:lnTo>
                <a:lnTo>
                  <a:pt x="1327402" y="160977"/>
                </a:lnTo>
                <a:lnTo>
                  <a:pt x="1317396" y="152736"/>
                </a:lnTo>
                <a:lnTo>
                  <a:pt x="1307613" y="144314"/>
                </a:lnTo>
                <a:lnTo>
                  <a:pt x="1297777" y="135936"/>
                </a:lnTo>
                <a:lnTo>
                  <a:pt x="1288048" y="127471"/>
                </a:lnTo>
                <a:lnTo>
                  <a:pt x="1278587" y="118789"/>
                </a:lnTo>
                <a:lnTo>
                  <a:pt x="1267670" y="111285"/>
                </a:lnTo>
                <a:lnTo>
                  <a:pt x="1228916" y="93629"/>
                </a:lnTo>
                <a:lnTo>
                  <a:pt x="1199650" y="84632"/>
                </a:lnTo>
                <a:lnTo>
                  <a:pt x="1191395" y="91309"/>
                </a:lnTo>
                <a:lnTo>
                  <a:pt x="1174082" y="88979"/>
                </a:lnTo>
                <a:lnTo>
                  <a:pt x="1167231" y="94521"/>
                </a:lnTo>
                <a:lnTo>
                  <a:pt x="1152446" y="90146"/>
                </a:lnTo>
                <a:lnTo>
                  <a:pt x="1139225" y="100840"/>
                </a:lnTo>
                <a:lnTo>
                  <a:pt x="1122019" y="98423"/>
                </a:lnTo>
                <a:lnTo>
                  <a:pt x="1112371" y="106227"/>
                </a:lnTo>
                <a:lnTo>
                  <a:pt x="1094307" y="104504"/>
                </a:lnTo>
                <a:lnTo>
                  <a:pt x="1083802" y="113001"/>
                </a:lnTo>
                <a:lnTo>
                  <a:pt x="1053938" y="120823"/>
                </a:lnTo>
                <a:lnTo>
                  <a:pt x="1203308" y="0"/>
                </a:lnTo>
                <a:lnTo>
                  <a:pt x="1235871" y="6329"/>
                </a:lnTo>
                <a:lnTo>
                  <a:pt x="1265915" y="14697"/>
                </a:lnTo>
                <a:lnTo>
                  <a:pt x="1285935" y="14838"/>
                </a:lnTo>
                <a:lnTo>
                  <a:pt x="1312387" y="26110"/>
                </a:lnTo>
                <a:lnTo>
                  <a:pt x="1335329" y="40222"/>
                </a:lnTo>
                <a:lnTo>
                  <a:pt x="1349641" y="44980"/>
                </a:lnTo>
                <a:lnTo>
                  <a:pt x="1371296" y="60133"/>
                </a:lnTo>
                <a:lnTo>
                  <a:pt x="1384321" y="65932"/>
                </a:lnTo>
                <a:lnTo>
                  <a:pt x="1413901" y="91009"/>
                </a:lnTo>
                <a:lnTo>
                  <a:pt x="1432332" y="108770"/>
                </a:lnTo>
                <a:lnTo>
                  <a:pt x="1455855" y="138746"/>
                </a:lnTo>
                <a:lnTo>
                  <a:pt x="1468765" y="160973"/>
                </a:lnTo>
                <a:lnTo>
                  <a:pt x="1488411" y="194085"/>
                </a:lnTo>
                <a:lnTo>
                  <a:pt x="1499052" y="218147"/>
                </a:lnTo>
                <a:lnTo>
                  <a:pt x="1508514" y="243163"/>
                </a:lnTo>
                <a:lnTo>
                  <a:pt x="1524623" y="279137"/>
                </a:lnTo>
                <a:lnTo>
                  <a:pt x="1522470" y="280878"/>
                </a:lnTo>
                <a:lnTo>
                  <a:pt x="1528251" y="292537"/>
                </a:lnTo>
                <a:lnTo>
                  <a:pt x="1525937" y="294409"/>
                </a:lnTo>
                <a:lnTo>
                  <a:pt x="1531449" y="306284"/>
                </a:lnTo>
                <a:lnTo>
                  <a:pt x="1529226" y="324417"/>
                </a:lnTo>
                <a:lnTo>
                  <a:pt x="1534186" y="353075"/>
                </a:lnTo>
                <a:lnTo>
                  <a:pt x="1530193" y="372639"/>
                </a:lnTo>
                <a:lnTo>
                  <a:pt x="1533062" y="402988"/>
                </a:lnTo>
                <a:lnTo>
                  <a:pt x="1528667" y="406543"/>
                </a:lnTo>
                <a:lnTo>
                  <a:pt x="1532045" y="420145"/>
                </a:lnTo>
                <a:lnTo>
                  <a:pt x="1522183" y="428123"/>
                </a:lnTo>
                <a:lnTo>
                  <a:pt x="1517272" y="464765"/>
                </a:lnTo>
                <a:lnTo>
                  <a:pt x="1505123" y="490926"/>
                </a:lnTo>
                <a:lnTo>
                  <a:pt x="1501177" y="526788"/>
                </a:lnTo>
                <a:lnTo>
                  <a:pt x="1496908" y="562910"/>
                </a:lnTo>
                <a:close/>
              </a:path>
              <a:path w="1534795" h="3578859">
                <a:moveTo>
                  <a:pt x="646883" y="580762"/>
                </a:moveTo>
                <a:lnTo>
                  <a:pt x="492270" y="705826"/>
                </a:lnTo>
                <a:lnTo>
                  <a:pt x="500550" y="682794"/>
                </a:lnTo>
                <a:lnTo>
                  <a:pt x="568081" y="562831"/>
                </a:lnTo>
                <a:lnTo>
                  <a:pt x="578540" y="538035"/>
                </a:lnTo>
                <a:lnTo>
                  <a:pt x="597041" y="523070"/>
                </a:lnTo>
                <a:lnTo>
                  <a:pt x="607661" y="498145"/>
                </a:lnTo>
                <a:lnTo>
                  <a:pt x="860922" y="293286"/>
                </a:lnTo>
                <a:lnTo>
                  <a:pt x="821171" y="341775"/>
                </a:lnTo>
                <a:lnTo>
                  <a:pt x="719551" y="472978"/>
                </a:lnTo>
                <a:lnTo>
                  <a:pt x="702918" y="486432"/>
                </a:lnTo>
                <a:lnTo>
                  <a:pt x="694379" y="509674"/>
                </a:lnTo>
                <a:lnTo>
                  <a:pt x="661219" y="536496"/>
                </a:lnTo>
                <a:lnTo>
                  <a:pt x="658460" y="555063"/>
                </a:lnTo>
                <a:lnTo>
                  <a:pt x="648410" y="563192"/>
                </a:lnTo>
                <a:lnTo>
                  <a:pt x="646883" y="580762"/>
                </a:lnTo>
                <a:close/>
              </a:path>
              <a:path w="1534795" h="3578859">
                <a:moveTo>
                  <a:pt x="635710" y="622469"/>
                </a:moveTo>
                <a:lnTo>
                  <a:pt x="461051" y="763748"/>
                </a:lnTo>
                <a:lnTo>
                  <a:pt x="468366" y="741496"/>
                </a:lnTo>
                <a:lnTo>
                  <a:pt x="476164" y="718854"/>
                </a:lnTo>
                <a:lnTo>
                  <a:pt x="637745" y="588154"/>
                </a:lnTo>
                <a:lnTo>
                  <a:pt x="639729" y="602883"/>
                </a:lnTo>
                <a:lnTo>
                  <a:pt x="633726" y="607739"/>
                </a:lnTo>
                <a:lnTo>
                  <a:pt x="635710" y="622469"/>
                </a:lnTo>
                <a:close/>
              </a:path>
              <a:path w="1534795" h="3578859">
                <a:moveTo>
                  <a:pt x="628689" y="644483"/>
                </a:moveTo>
                <a:lnTo>
                  <a:pt x="459890" y="781022"/>
                </a:lnTo>
                <a:lnTo>
                  <a:pt x="457049" y="766985"/>
                </a:lnTo>
                <a:lnTo>
                  <a:pt x="625312" y="630880"/>
                </a:lnTo>
                <a:lnTo>
                  <a:pt x="628689" y="644483"/>
                </a:lnTo>
                <a:close/>
              </a:path>
              <a:path w="1534795" h="3578859">
                <a:moveTo>
                  <a:pt x="586447" y="727655"/>
                </a:moveTo>
                <a:lnTo>
                  <a:pt x="403141" y="875929"/>
                </a:lnTo>
                <a:lnTo>
                  <a:pt x="455317" y="784721"/>
                </a:lnTo>
                <a:lnTo>
                  <a:pt x="608072" y="661160"/>
                </a:lnTo>
                <a:lnTo>
                  <a:pt x="605946" y="679213"/>
                </a:lnTo>
                <a:lnTo>
                  <a:pt x="596263" y="687046"/>
                </a:lnTo>
                <a:lnTo>
                  <a:pt x="594781" y="704580"/>
                </a:lnTo>
                <a:lnTo>
                  <a:pt x="586447" y="727655"/>
                </a:lnTo>
                <a:close/>
              </a:path>
              <a:path w="1534795" h="3578859">
                <a:moveTo>
                  <a:pt x="550102" y="822393"/>
                </a:moveTo>
                <a:lnTo>
                  <a:pt x="311125" y="1015698"/>
                </a:lnTo>
                <a:lnTo>
                  <a:pt x="377512" y="896660"/>
                </a:lnTo>
                <a:lnTo>
                  <a:pt x="569966" y="740987"/>
                </a:lnTo>
                <a:lnTo>
                  <a:pt x="561150" y="764453"/>
                </a:lnTo>
                <a:lnTo>
                  <a:pt x="551851" y="788309"/>
                </a:lnTo>
                <a:lnTo>
                  <a:pt x="540917" y="797154"/>
                </a:lnTo>
                <a:lnTo>
                  <a:pt x="544965" y="810214"/>
                </a:lnTo>
                <a:lnTo>
                  <a:pt x="542687" y="812057"/>
                </a:lnTo>
                <a:lnTo>
                  <a:pt x="550102" y="822393"/>
                </a:lnTo>
                <a:close/>
              </a:path>
              <a:path w="1534795" h="3578859">
                <a:moveTo>
                  <a:pt x="1190354" y="3048728"/>
                </a:moveTo>
                <a:lnTo>
                  <a:pt x="542242" y="3572976"/>
                </a:lnTo>
                <a:lnTo>
                  <a:pt x="518086" y="3576181"/>
                </a:lnTo>
                <a:lnTo>
                  <a:pt x="494681" y="3578778"/>
                </a:lnTo>
                <a:lnTo>
                  <a:pt x="463789" y="3571097"/>
                </a:lnTo>
                <a:lnTo>
                  <a:pt x="395287" y="3577503"/>
                </a:lnTo>
                <a:lnTo>
                  <a:pt x="354247" y="3578031"/>
                </a:lnTo>
                <a:lnTo>
                  <a:pt x="315029" y="3577084"/>
                </a:lnTo>
                <a:lnTo>
                  <a:pt x="277098" y="3575097"/>
                </a:lnTo>
                <a:lnTo>
                  <a:pt x="231930" y="3562629"/>
                </a:lnTo>
                <a:lnTo>
                  <a:pt x="214920" y="3560053"/>
                </a:lnTo>
                <a:lnTo>
                  <a:pt x="198661" y="3556870"/>
                </a:lnTo>
                <a:lnTo>
                  <a:pt x="183045" y="3553167"/>
                </a:lnTo>
                <a:lnTo>
                  <a:pt x="167966" y="3549030"/>
                </a:lnTo>
                <a:lnTo>
                  <a:pt x="128783" y="3531720"/>
                </a:lnTo>
                <a:lnTo>
                  <a:pt x="97158" y="3524632"/>
                </a:lnTo>
                <a:lnTo>
                  <a:pt x="57117" y="3508016"/>
                </a:lnTo>
                <a:lnTo>
                  <a:pt x="16648" y="3491747"/>
                </a:lnTo>
                <a:lnTo>
                  <a:pt x="1335" y="3487799"/>
                </a:lnTo>
                <a:lnTo>
                  <a:pt x="0" y="1251029"/>
                </a:lnTo>
                <a:lnTo>
                  <a:pt x="11563" y="1241675"/>
                </a:lnTo>
                <a:lnTo>
                  <a:pt x="38756" y="1236014"/>
                </a:lnTo>
                <a:lnTo>
                  <a:pt x="96160" y="1189581"/>
                </a:lnTo>
                <a:lnTo>
                  <a:pt x="118726" y="1187662"/>
                </a:lnTo>
                <a:lnTo>
                  <a:pt x="515184" y="866973"/>
                </a:lnTo>
                <a:lnTo>
                  <a:pt x="517266" y="881623"/>
                </a:lnTo>
                <a:lnTo>
                  <a:pt x="506046" y="890699"/>
                </a:lnTo>
                <a:lnTo>
                  <a:pt x="492281" y="918168"/>
                </a:lnTo>
                <a:lnTo>
                  <a:pt x="477926" y="946114"/>
                </a:lnTo>
                <a:lnTo>
                  <a:pt x="463036" y="974493"/>
                </a:lnTo>
                <a:lnTo>
                  <a:pt x="429921" y="1001280"/>
                </a:lnTo>
                <a:lnTo>
                  <a:pt x="428367" y="1018871"/>
                </a:lnTo>
                <a:lnTo>
                  <a:pt x="409930" y="1033785"/>
                </a:lnTo>
                <a:lnTo>
                  <a:pt x="406991" y="1052496"/>
                </a:lnTo>
                <a:lnTo>
                  <a:pt x="403678" y="1071511"/>
                </a:lnTo>
                <a:lnTo>
                  <a:pt x="380166" y="1090529"/>
                </a:lnTo>
                <a:lnTo>
                  <a:pt x="372378" y="1113164"/>
                </a:lnTo>
                <a:lnTo>
                  <a:pt x="341040" y="1138513"/>
                </a:lnTo>
                <a:lnTo>
                  <a:pt x="333252" y="1161147"/>
                </a:lnTo>
                <a:lnTo>
                  <a:pt x="299243" y="1188656"/>
                </a:lnTo>
                <a:lnTo>
                  <a:pt x="296073" y="1207555"/>
                </a:lnTo>
                <a:lnTo>
                  <a:pt x="253194" y="1242239"/>
                </a:lnTo>
                <a:lnTo>
                  <a:pt x="251310" y="1260098"/>
                </a:lnTo>
                <a:lnTo>
                  <a:pt x="4047" y="1460105"/>
                </a:lnTo>
                <a:lnTo>
                  <a:pt x="1744" y="3275118"/>
                </a:lnTo>
                <a:lnTo>
                  <a:pt x="26000" y="3288167"/>
                </a:lnTo>
                <a:lnTo>
                  <a:pt x="47012" y="3303839"/>
                </a:lnTo>
                <a:lnTo>
                  <a:pt x="59823" y="3309812"/>
                </a:lnTo>
                <a:lnTo>
                  <a:pt x="80406" y="3325831"/>
                </a:lnTo>
                <a:lnTo>
                  <a:pt x="92788" y="3332150"/>
                </a:lnTo>
                <a:lnTo>
                  <a:pt x="126897" y="3353564"/>
                </a:lnTo>
                <a:lnTo>
                  <a:pt x="173816" y="3364616"/>
                </a:lnTo>
                <a:lnTo>
                  <a:pt x="198420" y="3377384"/>
                </a:lnTo>
                <a:lnTo>
                  <a:pt x="215465" y="3379931"/>
                </a:lnTo>
                <a:lnTo>
                  <a:pt x="251083" y="3383789"/>
                </a:lnTo>
                <a:lnTo>
                  <a:pt x="276303" y="3396059"/>
                </a:lnTo>
                <a:lnTo>
                  <a:pt x="293428" y="3398541"/>
                </a:lnTo>
                <a:lnTo>
                  <a:pt x="310929" y="3400719"/>
                </a:lnTo>
                <a:lnTo>
                  <a:pt x="325964" y="3404892"/>
                </a:lnTo>
                <a:lnTo>
                  <a:pt x="341267" y="3408849"/>
                </a:lnTo>
                <a:lnTo>
                  <a:pt x="364047" y="3406757"/>
                </a:lnTo>
                <a:lnTo>
                  <a:pt x="400871" y="3409640"/>
                </a:lnTo>
                <a:lnTo>
                  <a:pt x="438874" y="3411569"/>
                </a:lnTo>
                <a:lnTo>
                  <a:pt x="469748" y="3402931"/>
                </a:lnTo>
                <a:lnTo>
                  <a:pt x="509144" y="3403733"/>
                </a:lnTo>
                <a:lnTo>
                  <a:pt x="515156" y="3398870"/>
                </a:lnTo>
                <a:lnTo>
                  <a:pt x="529209" y="3403837"/>
                </a:lnTo>
                <a:lnTo>
                  <a:pt x="535381" y="3398844"/>
                </a:lnTo>
                <a:lnTo>
                  <a:pt x="613789" y="3368091"/>
                </a:lnTo>
                <a:lnTo>
                  <a:pt x="658000" y="3364998"/>
                </a:lnTo>
                <a:lnTo>
                  <a:pt x="694278" y="3351988"/>
                </a:lnTo>
                <a:lnTo>
                  <a:pt x="717977" y="3332818"/>
                </a:lnTo>
                <a:lnTo>
                  <a:pt x="749932" y="3323305"/>
                </a:lnTo>
                <a:lnTo>
                  <a:pt x="820610" y="3266135"/>
                </a:lnTo>
                <a:lnTo>
                  <a:pt x="848420" y="3259975"/>
                </a:lnTo>
                <a:lnTo>
                  <a:pt x="1223510" y="2956569"/>
                </a:lnTo>
                <a:lnTo>
                  <a:pt x="1221724" y="2974348"/>
                </a:lnTo>
                <a:lnTo>
                  <a:pt x="1219617" y="2992388"/>
                </a:lnTo>
                <a:lnTo>
                  <a:pt x="1213364" y="2997446"/>
                </a:lnTo>
                <a:lnTo>
                  <a:pt x="1209273" y="3017089"/>
                </a:lnTo>
                <a:lnTo>
                  <a:pt x="1192720" y="3030479"/>
                </a:lnTo>
                <a:lnTo>
                  <a:pt x="1190354" y="3048728"/>
                </a:lnTo>
                <a:close/>
              </a:path>
              <a:path w="1534795" h="3578859">
                <a:moveTo>
                  <a:pt x="536650" y="849609"/>
                </a:moveTo>
                <a:lnTo>
                  <a:pt x="289955" y="1049158"/>
                </a:lnTo>
                <a:lnTo>
                  <a:pt x="296761" y="1027318"/>
                </a:lnTo>
                <a:lnTo>
                  <a:pt x="536577" y="833333"/>
                </a:lnTo>
                <a:lnTo>
                  <a:pt x="536650" y="849609"/>
                </a:lnTo>
                <a:close/>
              </a:path>
              <a:path w="1534795" h="3578859">
                <a:moveTo>
                  <a:pt x="197874" y="1319657"/>
                </a:moveTo>
                <a:lnTo>
                  <a:pt x="68782" y="1424077"/>
                </a:lnTo>
                <a:lnTo>
                  <a:pt x="37641" y="1432932"/>
                </a:lnTo>
                <a:lnTo>
                  <a:pt x="200079" y="1301538"/>
                </a:lnTo>
                <a:lnTo>
                  <a:pt x="197874" y="1319657"/>
                </a:lnTo>
                <a:close/>
              </a:path>
              <a:path w="1534795" h="3578859">
                <a:moveTo>
                  <a:pt x="1489673" y="585096"/>
                </a:moveTo>
                <a:lnTo>
                  <a:pt x="1286214" y="749672"/>
                </a:lnTo>
                <a:lnTo>
                  <a:pt x="1288714" y="731315"/>
                </a:lnTo>
                <a:lnTo>
                  <a:pt x="1489271" y="569088"/>
                </a:lnTo>
                <a:lnTo>
                  <a:pt x="1489673" y="585096"/>
                </a:lnTo>
                <a:close/>
              </a:path>
              <a:path w="1534795" h="3578859">
                <a:moveTo>
                  <a:pt x="1327129" y="912593"/>
                </a:moveTo>
                <a:lnTo>
                  <a:pt x="1019304" y="1161588"/>
                </a:lnTo>
                <a:lnTo>
                  <a:pt x="1038367" y="1129834"/>
                </a:lnTo>
                <a:lnTo>
                  <a:pt x="1049656" y="1088032"/>
                </a:lnTo>
                <a:lnTo>
                  <a:pt x="1069362" y="1055758"/>
                </a:lnTo>
                <a:lnTo>
                  <a:pt x="1097698" y="1032838"/>
                </a:lnTo>
                <a:lnTo>
                  <a:pt x="1171517" y="907788"/>
                </a:lnTo>
                <a:lnTo>
                  <a:pt x="1265346" y="766552"/>
                </a:lnTo>
                <a:lnTo>
                  <a:pt x="1481982" y="591318"/>
                </a:lnTo>
                <a:lnTo>
                  <a:pt x="1482010" y="607630"/>
                </a:lnTo>
                <a:lnTo>
                  <a:pt x="1465323" y="621128"/>
                </a:lnTo>
                <a:lnTo>
                  <a:pt x="1456837" y="644327"/>
                </a:lnTo>
                <a:lnTo>
                  <a:pt x="1448780" y="667178"/>
                </a:lnTo>
                <a:lnTo>
                  <a:pt x="1441367" y="689510"/>
                </a:lnTo>
                <a:lnTo>
                  <a:pt x="1444209" y="703546"/>
                </a:lnTo>
                <a:lnTo>
                  <a:pt x="1434489" y="711407"/>
                </a:lnTo>
                <a:lnTo>
                  <a:pt x="1440761" y="722669"/>
                </a:lnTo>
                <a:lnTo>
                  <a:pt x="1437903" y="724981"/>
                </a:lnTo>
                <a:lnTo>
                  <a:pt x="1430587" y="747233"/>
                </a:lnTo>
                <a:lnTo>
                  <a:pt x="1421932" y="770569"/>
                </a:lnTo>
                <a:lnTo>
                  <a:pt x="1412098" y="794859"/>
                </a:lnTo>
                <a:lnTo>
                  <a:pt x="1372792" y="826652"/>
                </a:lnTo>
                <a:lnTo>
                  <a:pt x="1348692" y="878815"/>
                </a:lnTo>
                <a:lnTo>
                  <a:pt x="1329192" y="894589"/>
                </a:lnTo>
                <a:lnTo>
                  <a:pt x="1327129" y="912593"/>
                </a:lnTo>
                <a:close/>
              </a:path>
              <a:path w="1534795" h="3578859">
                <a:moveTo>
                  <a:pt x="1262233" y="1014090"/>
                </a:moveTo>
                <a:lnTo>
                  <a:pt x="989917" y="1234362"/>
                </a:lnTo>
                <a:lnTo>
                  <a:pt x="995830" y="1213245"/>
                </a:lnTo>
                <a:lnTo>
                  <a:pt x="1001314" y="1192474"/>
                </a:lnTo>
                <a:lnTo>
                  <a:pt x="1006155" y="1172224"/>
                </a:lnTo>
                <a:lnTo>
                  <a:pt x="1306386" y="929371"/>
                </a:lnTo>
                <a:lnTo>
                  <a:pt x="1304002" y="947634"/>
                </a:lnTo>
                <a:lnTo>
                  <a:pt x="1286851" y="961508"/>
                </a:lnTo>
                <a:lnTo>
                  <a:pt x="1285199" y="979179"/>
                </a:lnTo>
                <a:lnTo>
                  <a:pt x="1264849" y="995639"/>
                </a:lnTo>
                <a:lnTo>
                  <a:pt x="1262233" y="1014090"/>
                </a:lnTo>
                <a:close/>
              </a:path>
              <a:path w="1534795" h="3578859">
                <a:moveTo>
                  <a:pt x="1083228" y="1763268"/>
                </a:moveTo>
                <a:lnTo>
                  <a:pt x="942014" y="1877493"/>
                </a:lnTo>
                <a:lnTo>
                  <a:pt x="937556" y="1864765"/>
                </a:lnTo>
                <a:lnTo>
                  <a:pt x="931543" y="1853294"/>
                </a:lnTo>
                <a:lnTo>
                  <a:pt x="933196" y="1851957"/>
                </a:lnTo>
                <a:lnTo>
                  <a:pt x="927773" y="1840009"/>
                </a:lnTo>
                <a:lnTo>
                  <a:pt x="920410" y="1813295"/>
                </a:lnTo>
                <a:lnTo>
                  <a:pt x="921249" y="1796282"/>
                </a:lnTo>
                <a:lnTo>
                  <a:pt x="922516" y="1778922"/>
                </a:lnTo>
                <a:lnTo>
                  <a:pt x="916440" y="1751168"/>
                </a:lnTo>
                <a:lnTo>
                  <a:pt x="911397" y="1657239"/>
                </a:lnTo>
                <a:lnTo>
                  <a:pt x="915076" y="1621594"/>
                </a:lnTo>
                <a:lnTo>
                  <a:pt x="908794" y="1594006"/>
                </a:lnTo>
                <a:lnTo>
                  <a:pt x="910338" y="1576422"/>
                </a:lnTo>
                <a:lnTo>
                  <a:pt x="900687" y="1518890"/>
                </a:lnTo>
                <a:lnTo>
                  <a:pt x="904170" y="1499738"/>
                </a:lnTo>
                <a:lnTo>
                  <a:pt x="901596" y="1469151"/>
                </a:lnTo>
                <a:lnTo>
                  <a:pt x="908295" y="1447398"/>
                </a:lnTo>
                <a:lnTo>
                  <a:pt x="915637" y="1425124"/>
                </a:lnTo>
                <a:lnTo>
                  <a:pt x="921916" y="1403710"/>
                </a:lnTo>
                <a:lnTo>
                  <a:pt x="935332" y="1360189"/>
                </a:lnTo>
                <a:lnTo>
                  <a:pt x="958546" y="1292407"/>
                </a:lnTo>
                <a:lnTo>
                  <a:pt x="975803" y="1245779"/>
                </a:lnTo>
                <a:lnTo>
                  <a:pt x="1181263" y="1079585"/>
                </a:lnTo>
                <a:lnTo>
                  <a:pt x="1157440" y="1115191"/>
                </a:lnTo>
                <a:lnTo>
                  <a:pt x="1139834" y="1162101"/>
                </a:lnTo>
                <a:lnTo>
                  <a:pt x="1128650" y="1171147"/>
                </a:lnTo>
                <a:lnTo>
                  <a:pt x="1128526" y="1187582"/>
                </a:lnTo>
                <a:lnTo>
                  <a:pt x="1128187" y="1204191"/>
                </a:lnTo>
                <a:lnTo>
                  <a:pt x="1110929" y="1218151"/>
                </a:lnTo>
                <a:lnTo>
                  <a:pt x="1111055" y="1234384"/>
                </a:lnTo>
                <a:lnTo>
                  <a:pt x="1103408" y="1240569"/>
                </a:lnTo>
                <a:lnTo>
                  <a:pt x="1103748" y="1256629"/>
                </a:lnTo>
                <a:lnTo>
                  <a:pt x="1098603" y="1260791"/>
                </a:lnTo>
                <a:lnTo>
                  <a:pt x="1102588" y="1273902"/>
                </a:lnTo>
                <a:lnTo>
                  <a:pt x="1099157" y="1276677"/>
                </a:lnTo>
                <a:lnTo>
                  <a:pt x="1101177" y="1291378"/>
                </a:lnTo>
                <a:lnTo>
                  <a:pt x="1102554" y="1306599"/>
                </a:lnTo>
                <a:lnTo>
                  <a:pt x="1095514" y="1312293"/>
                </a:lnTo>
                <a:lnTo>
                  <a:pt x="1096248" y="1328035"/>
                </a:lnTo>
                <a:lnTo>
                  <a:pt x="1091898" y="1347888"/>
                </a:lnTo>
                <a:lnTo>
                  <a:pt x="1079600" y="1406839"/>
                </a:lnTo>
                <a:lnTo>
                  <a:pt x="1075401" y="1410236"/>
                </a:lnTo>
                <a:lnTo>
                  <a:pt x="1075206" y="1426728"/>
                </a:lnTo>
                <a:lnTo>
                  <a:pt x="1071007" y="1430125"/>
                </a:lnTo>
                <a:lnTo>
                  <a:pt x="1067614" y="1465538"/>
                </a:lnTo>
                <a:lnTo>
                  <a:pt x="1063095" y="1485529"/>
                </a:lnTo>
                <a:lnTo>
                  <a:pt x="1060505" y="1503958"/>
                </a:lnTo>
                <a:lnTo>
                  <a:pt x="1070888" y="1544564"/>
                </a:lnTo>
                <a:lnTo>
                  <a:pt x="1073177" y="1575382"/>
                </a:lnTo>
                <a:lnTo>
                  <a:pt x="1074822" y="1606720"/>
                </a:lnTo>
                <a:lnTo>
                  <a:pt x="1076039" y="1638405"/>
                </a:lnTo>
                <a:lnTo>
                  <a:pt x="1077041" y="1670264"/>
                </a:lnTo>
                <a:lnTo>
                  <a:pt x="1084922" y="1696559"/>
                </a:lnTo>
                <a:lnTo>
                  <a:pt x="1084708" y="1713066"/>
                </a:lnTo>
                <a:lnTo>
                  <a:pt x="1084066" y="1729921"/>
                </a:lnTo>
                <a:lnTo>
                  <a:pt x="1082673" y="1747382"/>
                </a:lnTo>
                <a:lnTo>
                  <a:pt x="1078689" y="1750604"/>
                </a:lnTo>
                <a:lnTo>
                  <a:pt x="1083228" y="1763268"/>
                </a:lnTo>
                <a:close/>
              </a:path>
              <a:path w="1534795" h="3578859">
                <a:moveTo>
                  <a:pt x="1292914" y="2622740"/>
                </a:moveTo>
                <a:lnTo>
                  <a:pt x="1139900" y="2746511"/>
                </a:lnTo>
                <a:lnTo>
                  <a:pt x="1135343" y="2733862"/>
                </a:lnTo>
                <a:lnTo>
                  <a:pt x="1138202" y="2731550"/>
                </a:lnTo>
                <a:lnTo>
                  <a:pt x="1135896" y="2717080"/>
                </a:lnTo>
                <a:lnTo>
                  <a:pt x="1132948" y="2703130"/>
                </a:lnTo>
                <a:lnTo>
                  <a:pt x="1129356" y="2689701"/>
                </a:lnTo>
                <a:lnTo>
                  <a:pt x="1125120" y="2676792"/>
                </a:lnTo>
                <a:lnTo>
                  <a:pt x="1124700" y="2660798"/>
                </a:lnTo>
                <a:lnTo>
                  <a:pt x="1116667" y="2634626"/>
                </a:lnTo>
                <a:lnTo>
                  <a:pt x="1108742" y="2608367"/>
                </a:lnTo>
                <a:lnTo>
                  <a:pt x="1100656" y="2582239"/>
                </a:lnTo>
                <a:lnTo>
                  <a:pt x="1095116" y="2554051"/>
                </a:lnTo>
                <a:lnTo>
                  <a:pt x="1092131" y="2540130"/>
                </a:lnTo>
                <a:lnTo>
                  <a:pt x="1080731" y="2516682"/>
                </a:lnTo>
                <a:lnTo>
                  <a:pt x="1079622" y="2501245"/>
                </a:lnTo>
                <a:lnTo>
                  <a:pt x="1071491" y="2475152"/>
                </a:lnTo>
                <a:lnTo>
                  <a:pt x="1064433" y="2448193"/>
                </a:lnTo>
                <a:lnTo>
                  <a:pt x="1058553" y="2420279"/>
                </a:lnTo>
                <a:lnTo>
                  <a:pt x="1057266" y="2404986"/>
                </a:lnTo>
                <a:lnTo>
                  <a:pt x="1055442" y="2390126"/>
                </a:lnTo>
                <a:lnTo>
                  <a:pt x="1052762" y="2375960"/>
                </a:lnTo>
                <a:lnTo>
                  <a:pt x="1040915" y="2352873"/>
                </a:lnTo>
                <a:lnTo>
                  <a:pt x="1031649" y="2327698"/>
                </a:lnTo>
                <a:lnTo>
                  <a:pt x="1023617" y="2301526"/>
                </a:lnTo>
                <a:lnTo>
                  <a:pt x="1008562" y="2264700"/>
                </a:lnTo>
                <a:lnTo>
                  <a:pt x="1002191" y="2237184"/>
                </a:lnTo>
                <a:lnTo>
                  <a:pt x="1002172" y="2220865"/>
                </a:lnTo>
                <a:lnTo>
                  <a:pt x="995239" y="2193804"/>
                </a:lnTo>
                <a:lnTo>
                  <a:pt x="990234" y="2165182"/>
                </a:lnTo>
                <a:lnTo>
                  <a:pt x="1000122" y="2140849"/>
                </a:lnTo>
                <a:lnTo>
                  <a:pt x="995235" y="2128468"/>
                </a:lnTo>
                <a:lnTo>
                  <a:pt x="997584" y="2126568"/>
                </a:lnTo>
                <a:lnTo>
                  <a:pt x="991464" y="2115183"/>
                </a:lnTo>
                <a:lnTo>
                  <a:pt x="989570" y="2100381"/>
                </a:lnTo>
                <a:lnTo>
                  <a:pt x="970021" y="2050855"/>
                </a:lnTo>
                <a:lnTo>
                  <a:pt x="968126" y="2036053"/>
                </a:lnTo>
                <a:lnTo>
                  <a:pt x="953339" y="1999010"/>
                </a:lnTo>
                <a:lnTo>
                  <a:pt x="948415" y="1970324"/>
                </a:lnTo>
                <a:lnTo>
                  <a:pt x="945100" y="1940336"/>
                </a:lnTo>
                <a:lnTo>
                  <a:pt x="943124" y="1909265"/>
                </a:lnTo>
                <a:lnTo>
                  <a:pt x="938665" y="1896537"/>
                </a:lnTo>
                <a:lnTo>
                  <a:pt x="942355" y="1893553"/>
                </a:lnTo>
                <a:lnTo>
                  <a:pt x="938164" y="1880608"/>
                </a:lnTo>
                <a:lnTo>
                  <a:pt x="1080208" y="1765710"/>
                </a:lnTo>
                <a:lnTo>
                  <a:pt x="1085498" y="1777766"/>
                </a:lnTo>
                <a:lnTo>
                  <a:pt x="1095246" y="1818885"/>
                </a:lnTo>
                <a:lnTo>
                  <a:pt x="1096204" y="1850780"/>
                </a:lnTo>
                <a:lnTo>
                  <a:pt x="1104612" y="1892982"/>
                </a:lnTo>
                <a:lnTo>
                  <a:pt x="1112656" y="1968149"/>
                </a:lnTo>
                <a:lnTo>
                  <a:pt x="1121887" y="2009686"/>
                </a:lnTo>
                <a:lnTo>
                  <a:pt x="1132511" y="2050097"/>
                </a:lnTo>
                <a:lnTo>
                  <a:pt x="1144582" y="2089337"/>
                </a:lnTo>
                <a:lnTo>
                  <a:pt x="1142492" y="2091027"/>
                </a:lnTo>
                <a:lnTo>
                  <a:pt x="1148710" y="2102332"/>
                </a:lnTo>
                <a:lnTo>
                  <a:pt x="1147584" y="2103243"/>
                </a:lnTo>
                <a:lnTo>
                  <a:pt x="1155411" y="2113247"/>
                </a:lnTo>
                <a:lnTo>
                  <a:pt x="1175513" y="2145991"/>
                </a:lnTo>
                <a:lnTo>
                  <a:pt x="1183590" y="2172126"/>
                </a:lnTo>
                <a:lnTo>
                  <a:pt x="1187468" y="2185324"/>
                </a:lnTo>
                <a:lnTo>
                  <a:pt x="1191989" y="2198002"/>
                </a:lnTo>
                <a:lnTo>
                  <a:pt x="1197582" y="2209813"/>
                </a:lnTo>
                <a:lnTo>
                  <a:pt x="1197010" y="2210275"/>
                </a:lnTo>
                <a:lnTo>
                  <a:pt x="1201567" y="2222924"/>
                </a:lnTo>
                <a:lnTo>
                  <a:pt x="1199851" y="2224311"/>
                </a:lnTo>
                <a:lnTo>
                  <a:pt x="1205552" y="2236035"/>
                </a:lnTo>
                <a:lnTo>
                  <a:pt x="1201550" y="2239272"/>
                </a:lnTo>
                <a:lnTo>
                  <a:pt x="1205963" y="2252037"/>
                </a:lnTo>
                <a:lnTo>
                  <a:pt x="1209520" y="2265495"/>
                </a:lnTo>
                <a:lnTo>
                  <a:pt x="1215774" y="2293105"/>
                </a:lnTo>
                <a:lnTo>
                  <a:pt x="1221358" y="2304923"/>
                </a:lnTo>
                <a:lnTo>
                  <a:pt x="1219116" y="2306736"/>
                </a:lnTo>
                <a:lnTo>
                  <a:pt x="1224754" y="2318511"/>
                </a:lnTo>
                <a:lnTo>
                  <a:pt x="1222029" y="2320715"/>
                </a:lnTo>
                <a:lnTo>
                  <a:pt x="1231545" y="2345687"/>
                </a:lnTo>
                <a:lnTo>
                  <a:pt x="1233341" y="2360569"/>
                </a:lnTo>
                <a:lnTo>
                  <a:pt x="1234601" y="2375884"/>
                </a:lnTo>
                <a:lnTo>
                  <a:pt x="1234522" y="2392283"/>
                </a:lnTo>
                <a:lnTo>
                  <a:pt x="1238507" y="2405394"/>
                </a:lnTo>
                <a:lnTo>
                  <a:pt x="1236792" y="2406782"/>
                </a:lnTo>
                <a:lnTo>
                  <a:pt x="1242492" y="2418505"/>
                </a:lnTo>
                <a:lnTo>
                  <a:pt x="1245673" y="2432267"/>
                </a:lnTo>
                <a:lnTo>
                  <a:pt x="1248318" y="2446462"/>
                </a:lnTo>
                <a:lnTo>
                  <a:pt x="1249891" y="2461524"/>
                </a:lnTo>
                <a:lnTo>
                  <a:pt x="1249856" y="2477887"/>
                </a:lnTo>
                <a:lnTo>
                  <a:pt x="1247570" y="2479737"/>
                </a:lnTo>
                <a:lnTo>
                  <a:pt x="1253270" y="2491461"/>
                </a:lnTo>
                <a:lnTo>
                  <a:pt x="1261016" y="2517864"/>
                </a:lnTo>
                <a:lnTo>
                  <a:pt x="1268709" y="2544310"/>
                </a:lnTo>
                <a:lnTo>
                  <a:pt x="1268523" y="2560796"/>
                </a:lnTo>
                <a:lnTo>
                  <a:pt x="1276591" y="2586939"/>
                </a:lnTo>
                <a:lnTo>
                  <a:pt x="1281532" y="2599277"/>
                </a:lnTo>
                <a:lnTo>
                  <a:pt x="1287062" y="2611139"/>
                </a:lnTo>
                <a:lnTo>
                  <a:pt x="1292914" y="2622740"/>
                </a:lnTo>
                <a:close/>
              </a:path>
              <a:path w="1534795" h="3578859">
                <a:moveTo>
                  <a:pt x="1233068" y="2948838"/>
                </a:moveTo>
                <a:lnTo>
                  <a:pt x="957805" y="3171494"/>
                </a:lnTo>
                <a:lnTo>
                  <a:pt x="966532" y="3148101"/>
                </a:lnTo>
                <a:lnTo>
                  <a:pt x="999745" y="3121235"/>
                </a:lnTo>
                <a:lnTo>
                  <a:pt x="1008150" y="3098101"/>
                </a:lnTo>
                <a:lnTo>
                  <a:pt x="1034806" y="3060206"/>
                </a:lnTo>
                <a:lnTo>
                  <a:pt x="1085329" y="2986668"/>
                </a:lnTo>
                <a:lnTo>
                  <a:pt x="1101425" y="2940979"/>
                </a:lnTo>
                <a:lnTo>
                  <a:pt x="1119012" y="2894084"/>
                </a:lnTo>
                <a:lnTo>
                  <a:pt x="1133866" y="2849399"/>
                </a:lnTo>
                <a:lnTo>
                  <a:pt x="1137410" y="2797529"/>
                </a:lnTo>
                <a:lnTo>
                  <a:pt x="1137041" y="2748823"/>
                </a:lnTo>
                <a:lnTo>
                  <a:pt x="1290833" y="2624423"/>
                </a:lnTo>
                <a:lnTo>
                  <a:pt x="1297105" y="2635685"/>
                </a:lnTo>
                <a:lnTo>
                  <a:pt x="1288529" y="2642622"/>
                </a:lnTo>
                <a:lnTo>
                  <a:pt x="1285126" y="2661709"/>
                </a:lnTo>
                <a:lnTo>
                  <a:pt x="1284136" y="2678845"/>
                </a:lnTo>
                <a:lnTo>
                  <a:pt x="1276766" y="2684806"/>
                </a:lnTo>
                <a:lnTo>
                  <a:pt x="1278187" y="2699991"/>
                </a:lnTo>
                <a:lnTo>
                  <a:pt x="1284638" y="2727442"/>
                </a:lnTo>
                <a:lnTo>
                  <a:pt x="1282567" y="2745452"/>
                </a:lnTo>
                <a:lnTo>
                  <a:pt x="1279423" y="2764330"/>
                </a:lnTo>
                <a:lnTo>
                  <a:pt x="1282659" y="2794382"/>
                </a:lnTo>
                <a:lnTo>
                  <a:pt x="1281480" y="2811670"/>
                </a:lnTo>
                <a:lnTo>
                  <a:pt x="1277622" y="2831125"/>
                </a:lnTo>
                <a:lnTo>
                  <a:pt x="1264705" y="2841574"/>
                </a:lnTo>
                <a:lnTo>
                  <a:pt x="1260311" y="2861463"/>
                </a:lnTo>
                <a:lnTo>
                  <a:pt x="1254737" y="2882306"/>
                </a:lnTo>
                <a:lnTo>
                  <a:pt x="1242142" y="2892494"/>
                </a:lnTo>
                <a:lnTo>
                  <a:pt x="1238176" y="2912037"/>
                </a:lnTo>
                <a:lnTo>
                  <a:pt x="1234532" y="2931319"/>
                </a:lnTo>
                <a:lnTo>
                  <a:pt x="1233068" y="2948838"/>
                </a:lnTo>
                <a:close/>
              </a:path>
              <a:path w="1534795" h="3578859">
                <a:moveTo>
                  <a:pt x="1167174" y="3100147"/>
                </a:moveTo>
                <a:lnTo>
                  <a:pt x="616817" y="3545323"/>
                </a:lnTo>
                <a:lnTo>
                  <a:pt x="596717" y="3545247"/>
                </a:lnTo>
                <a:lnTo>
                  <a:pt x="584389" y="3555219"/>
                </a:lnTo>
                <a:lnTo>
                  <a:pt x="559054" y="3559377"/>
                </a:lnTo>
                <a:lnTo>
                  <a:pt x="1179893" y="3057189"/>
                </a:lnTo>
                <a:lnTo>
                  <a:pt x="1177259" y="3075655"/>
                </a:lnTo>
                <a:lnTo>
                  <a:pt x="1167174" y="3100147"/>
                </a:lnTo>
                <a:close/>
              </a:path>
              <a:path w="1534795" h="3578859">
                <a:moveTo>
                  <a:pt x="1107718" y="3197244"/>
                </a:moveTo>
                <a:lnTo>
                  <a:pt x="704641" y="3523288"/>
                </a:lnTo>
                <a:lnTo>
                  <a:pt x="656963" y="3529184"/>
                </a:lnTo>
                <a:lnTo>
                  <a:pt x="648387" y="3536121"/>
                </a:lnTo>
                <a:lnTo>
                  <a:pt x="628716" y="3535698"/>
                </a:lnTo>
                <a:lnTo>
                  <a:pt x="1149156" y="3114721"/>
                </a:lnTo>
                <a:lnTo>
                  <a:pt x="1139447" y="3138910"/>
                </a:lnTo>
                <a:lnTo>
                  <a:pt x="1130327" y="3162621"/>
                </a:lnTo>
                <a:lnTo>
                  <a:pt x="1116034" y="3174182"/>
                </a:lnTo>
                <a:lnTo>
                  <a:pt x="1107718" y="3197244"/>
                </a:lnTo>
                <a:close/>
              </a:path>
              <a:path w="1534795" h="3578859">
                <a:moveTo>
                  <a:pt x="1038087" y="3286237"/>
                </a:moveTo>
                <a:lnTo>
                  <a:pt x="819262" y="3463241"/>
                </a:lnTo>
                <a:lnTo>
                  <a:pt x="737041" y="3497080"/>
                </a:lnTo>
                <a:lnTo>
                  <a:pt x="1091362" y="3210474"/>
                </a:lnTo>
                <a:lnTo>
                  <a:pt x="1082885" y="3233665"/>
                </a:lnTo>
                <a:lnTo>
                  <a:pt x="1048234" y="3261694"/>
                </a:lnTo>
                <a:lnTo>
                  <a:pt x="1038087" y="3286237"/>
                </a:lnTo>
                <a:close/>
              </a:path>
            </a:pathLst>
          </a:custGeom>
          <a:solidFill>
            <a:srgbClr val="7840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2845908" y="519359"/>
            <a:ext cx="18135600" cy="1505232"/>
          </a:xfrm>
          <a:prstGeom prst="rect">
            <a:avLst/>
          </a:prstGeom>
        </p:spPr>
        <p:txBody>
          <a:bodyPr vert="horz" wrap="square" lIns="0" tIns="484835" rIns="0" bIns="0" rtlCol="0">
            <a:spAutoFit/>
          </a:bodyPr>
          <a:lstStyle/>
          <a:p>
            <a:pPr marL="5413375" algn="ctr">
              <a:lnSpc>
                <a:spcPct val="100000"/>
              </a:lnSpc>
              <a:spcBef>
                <a:spcPts val="90"/>
              </a:spcBef>
            </a:pPr>
            <a:r>
              <a:rPr lang="en-US" sz="6600" b="1" dirty="0"/>
              <a:t>Features</a:t>
            </a:r>
            <a:endParaRPr sz="6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BD0D6-0082-984B-4436-E996BBAD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4112696"/>
            <a:ext cx="7892934" cy="4840804"/>
          </a:xfrm>
          <a:prstGeom prst="rect">
            <a:avLst/>
          </a:prstGeom>
        </p:spPr>
      </p:pic>
      <p:pic>
        <p:nvPicPr>
          <p:cNvPr id="10" name="Picture 9" descr="A person in a suit and a bag&#10;&#10;Description automatically generated">
            <a:extLst>
              <a:ext uri="{FF2B5EF4-FFF2-40B4-BE49-F238E27FC236}">
                <a16:creationId xmlns:a16="http://schemas.microsoft.com/office/drawing/2014/main" id="{8C4B1E93-68B7-DE46-330B-37E871666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781300"/>
            <a:ext cx="73152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object 4">
            <a:extLst>
              <a:ext uri="{FF2B5EF4-FFF2-40B4-BE49-F238E27FC236}">
                <a16:creationId xmlns:a16="http://schemas.microsoft.com/office/drawing/2014/main" id="{37E7CAA6-26D3-5581-BDD0-014E44148598}"/>
              </a:ext>
            </a:extLst>
          </p:cNvPr>
          <p:cNvGrpSpPr/>
          <p:nvPr/>
        </p:nvGrpSpPr>
        <p:grpSpPr>
          <a:xfrm rot="14507157">
            <a:off x="-1484279" y="-1593935"/>
            <a:ext cx="6598077" cy="6995061"/>
            <a:chOff x="15124180" y="0"/>
            <a:chExt cx="3164205" cy="1021334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00DDE886-2C69-9995-20A4-A875A61EE062}"/>
                </a:ext>
              </a:extLst>
            </p:cNvPr>
            <p:cNvSpPr/>
            <p:nvPr/>
          </p:nvSpPr>
          <p:spPr>
            <a:xfrm>
              <a:off x="15541347" y="92959"/>
              <a:ext cx="2747010" cy="10119995"/>
            </a:xfrm>
            <a:custGeom>
              <a:avLst/>
              <a:gdLst/>
              <a:ahLst/>
              <a:cxnLst/>
              <a:rect l="l" t="t" r="r" b="b"/>
              <a:pathLst>
                <a:path w="2747009" h="10119995">
                  <a:moveTo>
                    <a:pt x="22116" y="4949530"/>
                  </a:moveTo>
                  <a:lnTo>
                    <a:pt x="14860" y="4856507"/>
                  </a:lnTo>
                  <a:lnTo>
                    <a:pt x="8951" y="4763340"/>
                  </a:lnTo>
                  <a:lnTo>
                    <a:pt x="4459" y="4670069"/>
                  </a:lnTo>
                  <a:lnTo>
                    <a:pt x="1452" y="4576729"/>
                  </a:lnTo>
                  <a:lnTo>
                    <a:pt x="0" y="4483357"/>
                  </a:lnTo>
                  <a:lnTo>
                    <a:pt x="170" y="4389989"/>
                  </a:lnTo>
                  <a:lnTo>
                    <a:pt x="2034" y="4296662"/>
                  </a:lnTo>
                  <a:lnTo>
                    <a:pt x="5659" y="4203413"/>
                  </a:lnTo>
                  <a:lnTo>
                    <a:pt x="8153" y="4156829"/>
                  </a:lnTo>
                  <a:lnTo>
                    <a:pt x="11114" y="4110278"/>
                  </a:lnTo>
                  <a:lnTo>
                    <a:pt x="14550" y="4063765"/>
                  </a:lnTo>
                  <a:lnTo>
                    <a:pt x="18469" y="4017295"/>
                  </a:lnTo>
                  <a:lnTo>
                    <a:pt x="22880" y="3970871"/>
                  </a:lnTo>
                  <a:lnTo>
                    <a:pt x="27793" y="3924499"/>
                  </a:lnTo>
                  <a:lnTo>
                    <a:pt x="33214" y="3878183"/>
                  </a:lnTo>
                  <a:lnTo>
                    <a:pt x="39154" y="3831927"/>
                  </a:lnTo>
                  <a:lnTo>
                    <a:pt x="45620" y="3785737"/>
                  </a:lnTo>
                  <a:lnTo>
                    <a:pt x="52621" y="3739617"/>
                  </a:lnTo>
                  <a:lnTo>
                    <a:pt x="60167" y="3693571"/>
                  </a:lnTo>
                  <a:lnTo>
                    <a:pt x="68265" y="3647604"/>
                  </a:lnTo>
                  <a:lnTo>
                    <a:pt x="76924" y="3601720"/>
                  </a:lnTo>
                  <a:lnTo>
                    <a:pt x="86153" y="3555925"/>
                  </a:lnTo>
                  <a:lnTo>
                    <a:pt x="95960" y="3510222"/>
                  </a:lnTo>
                  <a:lnTo>
                    <a:pt x="106354" y="3464617"/>
                  </a:lnTo>
                  <a:lnTo>
                    <a:pt x="117344" y="3419113"/>
                  </a:lnTo>
                  <a:lnTo>
                    <a:pt x="128939" y="3373716"/>
                  </a:lnTo>
                  <a:lnTo>
                    <a:pt x="141146" y="3328430"/>
                  </a:lnTo>
                  <a:lnTo>
                    <a:pt x="153975" y="3283260"/>
                  </a:lnTo>
                  <a:lnTo>
                    <a:pt x="167434" y="3238210"/>
                  </a:lnTo>
                  <a:lnTo>
                    <a:pt x="181531" y="3193284"/>
                  </a:lnTo>
                  <a:lnTo>
                    <a:pt x="196277" y="3148488"/>
                  </a:lnTo>
                  <a:lnTo>
                    <a:pt x="211678" y="3103826"/>
                  </a:lnTo>
                  <a:lnTo>
                    <a:pt x="227744" y="3059302"/>
                  </a:lnTo>
                  <a:lnTo>
                    <a:pt x="244483" y="3014921"/>
                  </a:lnTo>
                  <a:lnTo>
                    <a:pt x="261904" y="2970688"/>
                  </a:lnTo>
                  <a:lnTo>
                    <a:pt x="280016" y="2926608"/>
                  </a:lnTo>
                  <a:lnTo>
                    <a:pt x="298827" y="2882684"/>
                  </a:lnTo>
                  <a:lnTo>
                    <a:pt x="318346" y="2838921"/>
                  </a:lnTo>
                  <a:lnTo>
                    <a:pt x="338581" y="2795325"/>
                  </a:lnTo>
                  <a:lnTo>
                    <a:pt x="359541" y="2751899"/>
                  </a:lnTo>
                  <a:lnTo>
                    <a:pt x="381235" y="2708648"/>
                  </a:lnTo>
                  <a:lnTo>
                    <a:pt x="403672" y="2665577"/>
                  </a:lnTo>
                  <a:lnTo>
                    <a:pt x="426859" y="2622690"/>
                  </a:lnTo>
                  <a:lnTo>
                    <a:pt x="450806" y="2579992"/>
                  </a:lnTo>
                  <a:lnTo>
                    <a:pt x="475521" y="2537487"/>
                  </a:lnTo>
                  <a:lnTo>
                    <a:pt x="501013" y="2495181"/>
                  </a:lnTo>
                  <a:lnTo>
                    <a:pt x="527291" y="2453077"/>
                  </a:lnTo>
                  <a:lnTo>
                    <a:pt x="554362" y="2411180"/>
                  </a:lnTo>
                  <a:lnTo>
                    <a:pt x="582237" y="2369495"/>
                  </a:lnTo>
                  <a:lnTo>
                    <a:pt x="610922" y="2328027"/>
                  </a:lnTo>
                  <a:lnTo>
                    <a:pt x="640428" y="2286779"/>
                  </a:lnTo>
                  <a:lnTo>
                    <a:pt x="670762" y="2245757"/>
                  </a:lnTo>
                  <a:lnTo>
                    <a:pt x="701934" y="2204965"/>
                  </a:lnTo>
                  <a:lnTo>
                    <a:pt x="733951" y="2164407"/>
                  </a:lnTo>
                  <a:lnTo>
                    <a:pt x="766823" y="2124089"/>
                  </a:lnTo>
                  <a:lnTo>
                    <a:pt x="800558" y="2084015"/>
                  </a:lnTo>
                  <a:lnTo>
                    <a:pt x="835165" y="2044189"/>
                  </a:lnTo>
                  <a:lnTo>
                    <a:pt x="870652" y="2004616"/>
                  </a:lnTo>
                  <a:lnTo>
                    <a:pt x="907028" y="1965300"/>
                  </a:lnTo>
                  <a:lnTo>
                    <a:pt x="944301" y="1926247"/>
                  </a:lnTo>
                  <a:lnTo>
                    <a:pt x="982481" y="1887461"/>
                  </a:lnTo>
                  <a:lnTo>
                    <a:pt x="1021576" y="1848945"/>
                  </a:lnTo>
                  <a:lnTo>
                    <a:pt x="1090013" y="1782267"/>
                  </a:lnTo>
                  <a:lnTo>
                    <a:pt x="1156618" y="1716825"/>
                  </a:lnTo>
                  <a:lnTo>
                    <a:pt x="1221430" y="1652610"/>
                  </a:lnTo>
                  <a:lnTo>
                    <a:pt x="1284485" y="1589611"/>
                  </a:lnTo>
                  <a:lnTo>
                    <a:pt x="1405480" y="1467221"/>
                  </a:lnTo>
                  <a:lnTo>
                    <a:pt x="1519903" y="1349571"/>
                  </a:lnTo>
                  <a:lnTo>
                    <a:pt x="1628056" y="1236580"/>
                  </a:lnTo>
                  <a:lnTo>
                    <a:pt x="1730242" y="1128163"/>
                  </a:lnTo>
                  <a:lnTo>
                    <a:pt x="1826763" y="1024238"/>
                  </a:lnTo>
                  <a:lnTo>
                    <a:pt x="1917919" y="924722"/>
                  </a:lnTo>
                  <a:lnTo>
                    <a:pt x="2004012" y="829532"/>
                  </a:lnTo>
                  <a:lnTo>
                    <a:pt x="2124321" y="694677"/>
                  </a:lnTo>
                  <a:lnTo>
                    <a:pt x="2400522" y="379609"/>
                  </a:lnTo>
                  <a:lnTo>
                    <a:pt x="2546727" y="213799"/>
                  </a:lnTo>
                  <a:lnTo>
                    <a:pt x="2600838" y="153812"/>
                  </a:lnTo>
                  <a:lnTo>
                    <a:pt x="2627108" y="125135"/>
                  </a:lnTo>
                  <a:lnTo>
                    <a:pt x="2678265" y="70362"/>
                  </a:lnTo>
                  <a:lnTo>
                    <a:pt x="2727830" y="18961"/>
                  </a:lnTo>
                  <a:lnTo>
                    <a:pt x="2746651" y="0"/>
                  </a:lnTo>
                  <a:lnTo>
                    <a:pt x="2746651" y="10119933"/>
                  </a:lnTo>
                  <a:lnTo>
                    <a:pt x="2703580" y="10094557"/>
                  </a:lnTo>
                  <a:lnTo>
                    <a:pt x="2660803" y="10068792"/>
                  </a:lnTo>
                  <a:lnTo>
                    <a:pt x="2618316" y="10042641"/>
                  </a:lnTo>
                  <a:lnTo>
                    <a:pt x="2576123" y="10016106"/>
                  </a:lnTo>
                  <a:lnTo>
                    <a:pt x="2534227" y="9989193"/>
                  </a:lnTo>
                  <a:lnTo>
                    <a:pt x="2492630" y="9961905"/>
                  </a:lnTo>
                  <a:lnTo>
                    <a:pt x="2451336" y="9934247"/>
                  </a:lnTo>
                  <a:lnTo>
                    <a:pt x="2410347" y="9906224"/>
                  </a:lnTo>
                  <a:lnTo>
                    <a:pt x="2369667" y="9877838"/>
                  </a:lnTo>
                  <a:lnTo>
                    <a:pt x="2329299" y="9849095"/>
                  </a:lnTo>
                  <a:lnTo>
                    <a:pt x="2289245" y="9819999"/>
                  </a:lnTo>
                  <a:lnTo>
                    <a:pt x="2249509" y="9790554"/>
                  </a:lnTo>
                  <a:lnTo>
                    <a:pt x="2210094" y="9760765"/>
                  </a:lnTo>
                  <a:lnTo>
                    <a:pt x="2171003" y="9730635"/>
                  </a:lnTo>
                  <a:lnTo>
                    <a:pt x="2132238" y="9700170"/>
                  </a:lnTo>
                  <a:lnTo>
                    <a:pt x="2093804" y="9669372"/>
                  </a:lnTo>
                  <a:lnTo>
                    <a:pt x="2055702" y="9638247"/>
                  </a:lnTo>
                  <a:lnTo>
                    <a:pt x="2017936" y="9606799"/>
                  </a:lnTo>
                  <a:lnTo>
                    <a:pt x="1980510" y="9575031"/>
                  </a:lnTo>
                  <a:lnTo>
                    <a:pt x="1943425" y="9542949"/>
                  </a:lnTo>
                  <a:lnTo>
                    <a:pt x="1906686" y="9510557"/>
                  </a:lnTo>
                  <a:lnTo>
                    <a:pt x="1870295" y="9477858"/>
                  </a:lnTo>
                  <a:lnTo>
                    <a:pt x="1834254" y="9444858"/>
                  </a:lnTo>
                  <a:lnTo>
                    <a:pt x="1798568" y="9411559"/>
                  </a:lnTo>
                  <a:lnTo>
                    <a:pt x="1763240" y="9377968"/>
                  </a:lnTo>
                  <a:lnTo>
                    <a:pt x="1728271" y="9344087"/>
                  </a:lnTo>
                  <a:lnTo>
                    <a:pt x="1693666" y="9309921"/>
                  </a:lnTo>
                  <a:lnTo>
                    <a:pt x="1659427" y="9275475"/>
                  </a:lnTo>
                  <a:lnTo>
                    <a:pt x="1625558" y="9240752"/>
                  </a:lnTo>
                  <a:lnTo>
                    <a:pt x="1592060" y="9205758"/>
                  </a:lnTo>
                  <a:lnTo>
                    <a:pt x="1558939" y="9170495"/>
                  </a:lnTo>
                  <a:lnTo>
                    <a:pt x="1526196" y="9134969"/>
                  </a:lnTo>
                  <a:lnTo>
                    <a:pt x="1493834" y="9099184"/>
                  </a:lnTo>
                  <a:lnTo>
                    <a:pt x="1461857" y="9063143"/>
                  </a:lnTo>
                  <a:lnTo>
                    <a:pt x="1430267" y="9026852"/>
                  </a:lnTo>
                  <a:lnTo>
                    <a:pt x="1399068" y="8990315"/>
                  </a:lnTo>
                  <a:lnTo>
                    <a:pt x="1368263" y="8953535"/>
                  </a:lnTo>
                  <a:lnTo>
                    <a:pt x="1337854" y="8916517"/>
                  </a:lnTo>
                  <a:lnTo>
                    <a:pt x="1307846" y="8879266"/>
                  </a:lnTo>
                  <a:lnTo>
                    <a:pt x="1278240" y="8841785"/>
                  </a:lnTo>
                  <a:lnTo>
                    <a:pt x="1249039" y="8804079"/>
                  </a:lnTo>
                  <a:lnTo>
                    <a:pt x="1220248" y="8766152"/>
                  </a:lnTo>
                  <a:lnTo>
                    <a:pt x="1191868" y="8728009"/>
                  </a:lnTo>
                  <a:lnTo>
                    <a:pt x="1163903" y="8689653"/>
                  </a:lnTo>
                  <a:lnTo>
                    <a:pt x="1136357" y="8651089"/>
                  </a:lnTo>
                  <a:lnTo>
                    <a:pt x="1109231" y="8612322"/>
                  </a:lnTo>
                  <a:lnTo>
                    <a:pt x="1082529" y="8573354"/>
                  </a:lnTo>
                  <a:lnTo>
                    <a:pt x="1056254" y="8534192"/>
                  </a:lnTo>
                  <a:lnTo>
                    <a:pt x="1030410" y="8494838"/>
                  </a:lnTo>
                  <a:lnTo>
                    <a:pt x="1004998" y="8455298"/>
                  </a:lnTo>
                  <a:lnTo>
                    <a:pt x="980023" y="8415575"/>
                  </a:lnTo>
                  <a:lnTo>
                    <a:pt x="955487" y="8375674"/>
                  </a:lnTo>
                  <a:lnTo>
                    <a:pt x="931393" y="8335599"/>
                  </a:lnTo>
                  <a:lnTo>
                    <a:pt x="907744" y="8295355"/>
                  </a:lnTo>
                  <a:lnTo>
                    <a:pt x="884544" y="8254944"/>
                  </a:lnTo>
                  <a:lnTo>
                    <a:pt x="861795" y="8214373"/>
                  </a:lnTo>
                  <a:lnTo>
                    <a:pt x="839500" y="8173645"/>
                  </a:lnTo>
                  <a:lnTo>
                    <a:pt x="817663" y="8132764"/>
                  </a:lnTo>
                  <a:lnTo>
                    <a:pt x="796286" y="8091735"/>
                  </a:lnTo>
                  <a:lnTo>
                    <a:pt x="775373" y="8050562"/>
                  </a:lnTo>
                  <a:lnTo>
                    <a:pt x="754926" y="8009248"/>
                  </a:lnTo>
                  <a:lnTo>
                    <a:pt x="734948" y="7967800"/>
                  </a:lnTo>
                  <a:lnTo>
                    <a:pt x="715444" y="7926220"/>
                  </a:lnTo>
                  <a:lnTo>
                    <a:pt x="696415" y="7884513"/>
                  </a:lnTo>
                  <a:lnTo>
                    <a:pt x="677864" y="7842683"/>
                  </a:lnTo>
                  <a:lnTo>
                    <a:pt x="659795" y="7800734"/>
                  </a:lnTo>
                  <a:lnTo>
                    <a:pt x="642211" y="7758672"/>
                  </a:lnTo>
                  <a:lnTo>
                    <a:pt x="625115" y="7716499"/>
                  </a:lnTo>
                  <a:lnTo>
                    <a:pt x="608510" y="7674221"/>
                  </a:lnTo>
                  <a:lnTo>
                    <a:pt x="592398" y="7631841"/>
                  </a:lnTo>
                  <a:lnTo>
                    <a:pt x="576783" y="7589364"/>
                  </a:lnTo>
                  <a:lnTo>
                    <a:pt x="561668" y="7546794"/>
                  </a:lnTo>
                  <a:lnTo>
                    <a:pt x="547056" y="7504136"/>
                  </a:lnTo>
                  <a:lnTo>
                    <a:pt x="532951" y="7461393"/>
                  </a:lnTo>
                  <a:lnTo>
                    <a:pt x="519354" y="7418570"/>
                  </a:lnTo>
                  <a:lnTo>
                    <a:pt x="506269" y="7375671"/>
                  </a:lnTo>
                  <a:lnTo>
                    <a:pt x="493699" y="7332701"/>
                  </a:lnTo>
                  <a:lnTo>
                    <a:pt x="481647" y="7289663"/>
                  </a:lnTo>
                  <a:lnTo>
                    <a:pt x="470117" y="7246562"/>
                  </a:lnTo>
                  <a:lnTo>
                    <a:pt x="459110" y="7203403"/>
                  </a:lnTo>
                  <a:lnTo>
                    <a:pt x="265140" y="6388704"/>
                  </a:lnTo>
                  <a:lnTo>
                    <a:pt x="198358" y="6085406"/>
                  </a:lnTo>
                  <a:lnTo>
                    <a:pt x="153600" y="5863899"/>
                  </a:lnTo>
                  <a:lnTo>
                    <a:pt x="120390" y="5684213"/>
                  </a:lnTo>
                  <a:lnTo>
                    <a:pt x="90084" y="5502640"/>
                  </a:lnTo>
                  <a:lnTo>
                    <a:pt x="69593" y="5365398"/>
                  </a:lnTo>
                  <a:lnTo>
                    <a:pt x="51279" y="5227384"/>
                  </a:lnTo>
                  <a:lnTo>
                    <a:pt x="35376" y="5088720"/>
                  </a:lnTo>
                  <a:lnTo>
                    <a:pt x="26228" y="4995978"/>
                  </a:lnTo>
                  <a:lnTo>
                    <a:pt x="22116" y="4949530"/>
                  </a:lnTo>
                  <a:close/>
                </a:path>
              </a:pathLst>
            </a:custGeom>
            <a:solidFill>
              <a:srgbClr val="CF61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32C0F42-3AFC-2FF3-E360-652A101C37F7}"/>
                </a:ext>
              </a:extLst>
            </p:cNvPr>
            <p:cNvSpPr/>
            <p:nvPr/>
          </p:nvSpPr>
          <p:spPr>
            <a:xfrm>
              <a:off x="15124180" y="0"/>
              <a:ext cx="3164205" cy="2768600"/>
            </a:xfrm>
            <a:custGeom>
              <a:avLst/>
              <a:gdLst/>
              <a:ahLst/>
              <a:cxnLst/>
              <a:rect l="l" t="t" r="r" b="b"/>
              <a:pathLst>
                <a:path w="3164205" h="2768600">
                  <a:moveTo>
                    <a:pt x="1268977" y="2133600"/>
                  </a:moveTo>
                  <a:lnTo>
                    <a:pt x="41376" y="2133600"/>
                  </a:lnTo>
                  <a:lnTo>
                    <a:pt x="33127" y="2120900"/>
                  </a:lnTo>
                  <a:lnTo>
                    <a:pt x="23424" y="2108200"/>
                  </a:lnTo>
                  <a:lnTo>
                    <a:pt x="15214" y="2082800"/>
                  </a:lnTo>
                  <a:lnTo>
                    <a:pt x="9530" y="2070100"/>
                  </a:lnTo>
                  <a:lnTo>
                    <a:pt x="7406" y="2044700"/>
                  </a:lnTo>
                  <a:lnTo>
                    <a:pt x="5090" y="2019300"/>
                  </a:lnTo>
                  <a:lnTo>
                    <a:pt x="1741" y="1993900"/>
                  </a:lnTo>
                  <a:lnTo>
                    <a:pt x="0" y="1968500"/>
                  </a:lnTo>
                  <a:lnTo>
                    <a:pt x="2507" y="1943100"/>
                  </a:lnTo>
                  <a:lnTo>
                    <a:pt x="3731" y="1930400"/>
                  </a:lnTo>
                  <a:lnTo>
                    <a:pt x="2507" y="1930400"/>
                  </a:lnTo>
                  <a:lnTo>
                    <a:pt x="4956" y="1917700"/>
                  </a:lnTo>
                  <a:lnTo>
                    <a:pt x="13855" y="1892300"/>
                  </a:lnTo>
                  <a:lnTo>
                    <a:pt x="18276" y="1866900"/>
                  </a:lnTo>
                  <a:lnTo>
                    <a:pt x="20630" y="1828800"/>
                  </a:lnTo>
                  <a:lnTo>
                    <a:pt x="23329" y="1803400"/>
                  </a:lnTo>
                  <a:lnTo>
                    <a:pt x="25415" y="1778000"/>
                  </a:lnTo>
                  <a:lnTo>
                    <a:pt x="28075" y="1765300"/>
                  </a:lnTo>
                  <a:lnTo>
                    <a:pt x="31424" y="1752600"/>
                  </a:lnTo>
                  <a:lnTo>
                    <a:pt x="35577" y="1739900"/>
                  </a:lnTo>
                  <a:lnTo>
                    <a:pt x="45069" y="1701800"/>
                  </a:lnTo>
                  <a:lnTo>
                    <a:pt x="53643" y="1676400"/>
                  </a:lnTo>
                  <a:lnTo>
                    <a:pt x="69872" y="1600200"/>
                  </a:lnTo>
                  <a:lnTo>
                    <a:pt x="79173" y="1574800"/>
                  </a:lnTo>
                  <a:lnTo>
                    <a:pt x="90082" y="1536700"/>
                  </a:lnTo>
                  <a:lnTo>
                    <a:pt x="101909" y="1511300"/>
                  </a:lnTo>
                  <a:lnTo>
                    <a:pt x="122099" y="1460500"/>
                  </a:lnTo>
                  <a:lnTo>
                    <a:pt x="130348" y="1435100"/>
                  </a:lnTo>
                  <a:lnTo>
                    <a:pt x="139285" y="1409700"/>
                  </a:lnTo>
                  <a:lnTo>
                    <a:pt x="149486" y="1397000"/>
                  </a:lnTo>
                  <a:lnTo>
                    <a:pt x="178116" y="1346200"/>
                  </a:lnTo>
                  <a:lnTo>
                    <a:pt x="194096" y="1320800"/>
                  </a:lnTo>
                  <a:lnTo>
                    <a:pt x="213177" y="1295400"/>
                  </a:lnTo>
                  <a:lnTo>
                    <a:pt x="243185" y="1270000"/>
                  </a:lnTo>
                  <a:lnTo>
                    <a:pt x="257270" y="1244600"/>
                  </a:lnTo>
                  <a:lnTo>
                    <a:pt x="269519" y="1231900"/>
                  </a:lnTo>
                  <a:lnTo>
                    <a:pt x="273193" y="1231900"/>
                  </a:lnTo>
                  <a:lnTo>
                    <a:pt x="278092" y="1219200"/>
                  </a:lnTo>
                  <a:lnTo>
                    <a:pt x="284217" y="1219200"/>
                  </a:lnTo>
                  <a:lnTo>
                    <a:pt x="312388" y="1193800"/>
                  </a:lnTo>
                  <a:lnTo>
                    <a:pt x="340559" y="1181100"/>
                  </a:lnTo>
                  <a:lnTo>
                    <a:pt x="369648" y="1155700"/>
                  </a:lnTo>
                  <a:lnTo>
                    <a:pt x="400575" y="1143000"/>
                  </a:lnTo>
                  <a:lnTo>
                    <a:pt x="481184" y="1104900"/>
                  </a:lnTo>
                  <a:lnTo>
                    <a:pt x="508360" y="1104900"/>
                  </a:lnTo>
                  <a:lnTo>
                    <a:pt x="523670" y="1092200"/>
                  </a:lnTo>
                  <a:lnTo>
                    <a:pt x="538980" y="1092200"/>
                  </a:lnTo>
                  <a:lnTo>
                    <a:pt x="689634" y="1041400"/>
                  </a:lnTo>
                  <a:lnTo>
                    <a:pt x="714590" y="1041400"/>
                  </a:lnTo>
                  <a:lnTo>
                    <a:pt x="726666" y="1028700"/>
                  </a:lnTo>
                  <a:lnTo>
                    <a:pt x="738627" y="1028700"/>
                  </a:lnTo>
                  <a:lnTo>
                    <a:pt x="879482" y="977900"/>
                  </a:lnTo>
                  <a:lnTo>
                    <a:pt x="908132" y="977900"/>
                  </a:lnTo>
                  <a:lnTo>
                    <a:pt x="936896" y="965200"/>
                  </a:lnTo>
                  <a:lnTo>
                    <a:pt x="965430" y="965200"/>
                  </a:lnTo>
                  <a:lnTo>
                    <a:pt x="1075550" y="914400"/>
                  </a:lnTo>
                  <a:lnTo>
                    <a:pt x="1103625" y="914400"/>
                  </a:lnTo>
                  <a:lnTo>
                    <a:pt x="1118782" y="901700"/>
                  </a:lnTo>
                  <a:lnTo>
                    <a:pt x="1133021" y="901700"/>
                  </a:lnTo>
                  <a:lnTo>
                    <a:pt x="1146341" y="889000"/>
                  </a:lnTo>
                  <a:lnTo>
                    <a:pt x="1183698" y="850900"/>
                  </a:lnTo>
                  <a:lnTo>
                    <a:pt x="1210491" y="838200"/>
                  </a:lnTo>
                  <a:lnTo>
                    <a:pt x="1238662" y="812800"/>
                  </a:lnTo>
                  <a:lnTo>
                    <a:pt x="1281455" y="787400"/>
                  </a:lnTo>
                  <a:lnTo>
                    <a:pt x="1294698" y="774700"/>
                  </a:lnTo>
                  <a:lnTo>
                    <a:pt x="1307023" y="762000"/>
                  </a:lnTo>
                  <a:lnTo>
                    <a:pt x="1317970" y="749300"/>
                  </a:lnTo>
                  <a:lnTo>
                    <a:pt x="1334084" y="736600"/>
                  </a:lnTo>
                  <a:lnTo>
                    <a:pt x="1351346" y="723900"/>
                  </a:lnTo>
                  <a:lnTo>
                    <a:pt x="1369987" y="698500"/>
                  </a:lnTo>
                  <a:lnTo>
                    <a:pt x="1390235" y="685800"/>
                  </a:lnTo>
                  <a:lnTo>
                    <a:pt x="1421525" y="660400"/>
                  </a:lnTo>
                  <a:lnTo>
                    <a:pt x="1448567" y="635000"/>
                  </a:lnTo>
                  <a:lnTo>
                    <a:pt x="1473083" y="609600"/>
                  </a:lnTo>
                  <a:lnTo>
                    <a:pt x="1496794" y="571500"/>
                  </a:lnTo>
                  <a:lnTo>
                    <a:pt x="1508794" y="558800"/>
                  </a:lnTo>
                  <a:lnTo>
                    <a:pt x="1521138" y="546100"/>
                  </a:lnTo>
                  <a:lnTo>
                    <a:pt x="1534171" y="533400"/>
                  </a:lnTo>
                  <a:lnTo>
                    <a:pt x="1548237" y="520700"/>
                  </a:lnTo>
                  <a:lnTo>
                    <a:pt x="1572026" y="495300"/>
                  </a:lnTo>
                  <a:lnTo>
                    <a:pt x="1592484" y="469900"/>
                  </a:lnTo>
                  <a:lnTo>
                    <a:pt x="1610416" y="444500"/>
                  </a:lnTo>
                  <a:lnTo>
                    <a:pt x="1626626" y="419100"/>
                  </a:lnTo>
                  <a:lnTo>
                    <a:pt x="1652328" y="368300"/>
                  </a:lnTo>
                  <a:lnTo>
                    <a:pt x="1678834" y="317500"/>
                  </a:lnTo>
                  <a:lnTo>
                    <a:pt x="1704651" y="279400"/>
                  </a:lnTo>
                  <a:lnTo>
                    <a:pt x="1728286" y="228600"/>
                  </a:lnTo>
                  <a:lnTo>
                    <a:pt x="1730736" y="228600"/>
                  </a:lnTo>
                  <a:lnTo>
                    <a:pt x="1734411" y="215900"/>
                  </a:lnTo>
                  <a:lnTo>
                    <a:pt x="1738085" y="215900"/>
                  </a:lnTo>
                  <a:lnTo>
                    <a:pt x="1760266" y="190500"/>
                  </a:lnTo>
                  <a:lnTo>
                    <a:pt x="1778658" y="152400"/>
                  </a:lnTo>
                  <a:lnTo>
                    <a:pt x="1795441" y="114300"/>
                  </a:lnTo>
                  <a:lnTo>
                    <a:pt x="1812800" y="88900"/>
                  </a:lnTo>
                  <a:lnTo>
                    <a:pt x="1824952" y="50800"/>
                  </a:lnTo>
                  <a:lnTo>
                    <a:pt x="1840205" y="12700"/>
                  </a:lnTo>
                  <a:lnTo>
                    <a:pt x="1849090" y="0"/>
                  </a:lnTo>
                  <a:lnTo>
                    <a:pt x="1944567" y="0"/>
                  </a:lnTo>
                  <a:lnTo>
                    <a:pt x="1935629" y="25400"/>
                  </a:lnTo>
                  <a:lnTo>
                    <a:pt x="1921809" y="76200"/>
                  </a:lnTo>
                  <a:lnTo>
                    <a:pt x="1906058" y="127000"/>
                  </a:lnTo>
                  <a:lnTo>
                    <a:pt x="1889235" y="165100"/>
                  </a:lnTo>
                  <a:lnTo>
                    <a:pt x="1871320" y="215900"/>
                  </a:lnTo>
                  <a:lnTo>
                    <a:pt x="1852290" y="266700"/>
                  </a:lnTo>
                  <a:lnTo>
                    <a:pt x="1832125" y="317500"/>
                  </a:lnTo>
                  <a:lnTo>
                    <a:pt x="1810803" y="355600"/>
                  </a:lnTo>
                  <a:lnTo>
                    <a:pt x="1788303" y="406400"/>
                  </a:lnTo>
                  <a:lnTo>
                    <a:pt x="1763232" y="457200"/>
                  </a:lnTo>
                  <a:lnTo>
                    <a:pt x="1735635" y="495300"/>
                  </a:lnTo>
                  <a:lnTo>
                    <a:pt x="1705283" y="533400"/>
                  </a:lnTo>
                  <a:lnTo>
                    <a:pt x="1671944" y="584200"/>
                  </a:lnTo>
                  <a:lnTo>
                    <a:pt x="1637267" y="622300"/>
                  </a:lnTo>
                  <a:lnTo>
                    <a:pt x="1603048" y="660400"/>
                  </a:lnTo>
                  <a:lnTo>
                    <a:pt x="1569289" y="698500"/>
                  </a:lnTo>
                  <a:lnTo>
                    <a:pt x="1535989" y="749300"/>
                  </a:lnTo>
                  <a:lnTo>
                    <a:pt x="1502056" y="787400"/>
                  </a:lnTo>
                  <a:lnTo>
                    <a:pt x="1466477" y="825500"/>
                  </a:lnTo>
                  <a:lnTo>
                    <a:pt x="1429370" y="863600"/>
                  </a:lnTo>
                  <a:lnTo>
                    <a:pt x="1390852" y="901700"/>
                  </a:lnTo>
                  <a:lnTo>
                    <a:pt x="1351040" y="939800"/>
                  </a:lnTo>
                  <a:lnTo>
                    <a:pt x="1310530" y="977900"/>
                  </a:lnTo>
                  <a:lnTo>
                    <a:pt x="1268659" y="1003300"/>
                  </a:lnTo>
                  <a:lnTo>
                    <a:pt x="1225495" y="1028700"/>
                  </a:lnTo>
                  <a:lnTo>
                    <a:pt x="1181107" y="1066800"/>
                  </a:lnTo>
                  <a:lnTo>
                    <a:pt x="1135561" y="1092200"/>
                  </a:lnTo>
                  <a:lnTo>
                    <a:pt x="1088927" y="1104900"/>
                  </a:lnTo>
                  <a:lnTo>
                    <a:pt x="1007974" y="1143000"/>
                  </a:lnTo>
                  <a:lnTo>
                    <a:pt x="979918" y="1155700"/>
                  </a:lnTo>
                  <a:lnTo>
                    <a:pt x="886831" y="1181100"/>
                  </a:lnTo>
                  <a:lnTo>
                    <a:pt x="840402" y="1206500"/>
                  </a:lnTo>
                  <a:lnTo>
                    <a:pt x="569601" y="1282700"/>
                  </a:lnTo>
                  <a:lnTo>
                    <a:pt x="336884" y="1384300"/>
                  </a:lnTo>
                  <a:lnTo>
                    <a:pt x="320827" y="1397000"/>
                  </a:lnTo>
                  <a:lnTo>
                    <a:pt x="305804" y="1409700"/>
                  </a:lnTo>
                  <a:lnTo>
                    <a:pt x="291929" y="1409700"/>
                  </a:lnTo>
                  <a:lnTo>
                    <a:pt x="279317" y="1422400"/>
                  </a:lnTo>
                  <a:lnTo>
                    <a:pt x="266437" y="1447800"/>
                  </a:lnTo>
                  <a:lnTo>
                    <a:pt x="253443" y="1460500"/>
                  </a:lnTo>
                  <a:lnTo>
                    <a:pt x="240218" y="1473200"/>
                  </a:lnTo>
                  <a:lnTo>
                    <a:pt x="226649" y="1485900"/>
                  </a:lnTo>
                  <a:lnTo>
                    <a:pt x="216908" y="1498600"/>
                  </a:lnTo>
                  <a:lnTo>
                    <a:pt x="207512" y="1511300"/>
                  </a:lnTo>
                  <a:lnTo>
                    <a:pt x="197885" y="1524000"/>
                  </a:lnTo>
                  <a:lnTo>
                    <a:pt x="187455" y="1536700"/>
                  </a:lnTo>
                  <a:lnTo>
                    <a:pt x="177312" y="1536700"/>
                  </a:lnTo>
                  <a:lnTo>
                    <a:pt x="168776" y="1549400"/>
                  </a:lnTo>
                  <a:lnTo>
                    <a:pt x="143246" y="1612900"/>
                  </a:lnTo>
                  <a:lnTo>
                    <a:pt x="132032" y="1651000"/>
                  </a:lnTo>
                  <a:lnTo>
                    <a:pt x="122195" y="1689100"/>
                  </a:lnTo>
                  <a:lnTo>
                    <a:pt x="113965" y="1727200"/>
                  </a:lnTo>
                  <a:lnTo>
                    <a:pt x="103478" y="1778000"/>
                  </a:lnTo>
                  <a:lnTo>
                    <a:pt x="92531" y="1828800"/>
                  </a:lnTo>
                  <a:lnTo>
                    <a:pt x="81584" y="1892300"/>
                  </a:lnTo>
                  <a:lnTo>
                    <a:pt x="71097" y="1943100"/>
                  </a:lnTo>
                  <a:lnTo>
                    <a:pt x="69872" y="1943100"/>
                  </a:lnTo>
                  <a:lnTo>
                    <a:pt x="69872" y="1955800"/>
                  </a:lnTo>
                  <a:lnTo>
                    <a:pt x="68647" y="1955800"/>
                  </a:lnTo>
                  <a:lnTo>
                    <a:pt x="67422" y="1968500"/>
                  </a:lnTo>
                  <a:lnTo>
                    <a:pt x="73546" y="1981200"/>
                  </a:lnTo>
                  <a:lnTo>
                    <a:pt x="130711" y="1981200"/>
                  </a:lnTo>
                  <a:lnTo>
                    <a:pt x="166174" y="1993900"/>
                  </a:lnTo>
                  <a:lnTo>
                    <a:pt x="702495" y="1993900"/>
                  </a:lnTo>
                  <a:lnTo>
                    <a:pt x="730054" y="2006600"/>
                  </a:lnTo>
                  <a:lnTo>
                    <a:pt x="843810" y="2006600"/>
                  </a:lnTo>
                  <a:lnTo>
                    <a:pt x="872842" y="2019300"/>
                  </a:lnTo>
                  <a:lnTo>
                    <a:pt x="999018" y="2019300"/>
                  </a:lnTo>
                  <a:lnTo>
                    <a:pt x="1031361" y="2032000"/>
                  </a:lnTo>
                  <a:lnTo>
                    <a:pt x="1412110" y="2032000"/>
                  </a:lnTo>
                  <a:lnTo>
                    <a:pt x="1466940" y="2044700"/>
                  </a:lnTo>
                  <a:lnTo>
                    <a:pt x="1607431" y="2044700"/>
                  </a:lnTo>
                  <a:lnTo>
                    <a:pt x="1616828" y="2057400"/>
                  </a:lnTo>
                  <a:lnTo>
                    <a:pt x="1703944" y="2057400"/>
                  </a:lnTo>
                  <a:lnTo>
                    <a:pt x="1747904" y="2070100"/>
                  </a:lnTo>
                  <a:lnTo>
                    <a:pt x="1814637" y="2070100"/>
                  </a:lnTo>
                  <a:lnTo>
                    <a:pt x="1826082" y="2082800"/>
                  </a:lnTo>
                  <a:lnTo>
                    <a:pt x="1928393" y="2082800"/>
                  </a:lnTo>
                  <a:lnTo>
                    <a:pt x="1973539" y="2095500"/>
                  </a:lnTo>
                  <a:lnTo>
                    <a:pt x="2027968" y="2095500"/>
                  </a:lnTo>
                  <a:lnTo>
                    <a:pt x="2037709" y="2108200"/>
                  </a:lnTo>
                  <a:lnTo>
                    <a:pt x="2082262" y="2108200"/>
                  </a:lnTo>
                  <a:lnTo>
                    <a:pt x="2098720" y="2120900"/>
                  </a:lnTo>
                  <a:lnTo>
                    <a:pt x="1306449" y="2120900"/>
                  </a:lnTo>
                  <a:lnTo>
                    <a:pt x="1268977" y="2133600"/>
                  </a:lnTo>
                  <a:close/>
                </a:path>
                <a:path w="3164205" h="2768600">
                  <a:moveTo>
                    <a:pt x="476611" y="1993900"/>
                  </a:moveTo>
                  <a:lnTo>
                    <a:pt x="237673" y="1993900"/>
                  </a:lnTo>
                  <a:lnTo>
                    <a:pt x="285001" y="1981200"/>
                  </a:lnTo>
                  <a:lnTo>
                    <a:pt x="422623" y="1981200"/>
                  </a:lnTo>
                  <a:lnTo>
                    <a:pt x="476611" y="1993900"/>
                  </a:lnTo>
                  <a:close/>
                </a:path>
                <a:path w="3164205" h="2768600">
                  <a:moveTo>
                    <a:pt x="1357165" y="2032000"/>
                  </a:moveTo>
                  <a:lnTo>
                    <a:pt x="1031361" y="2032000"/>
                  </a:lnTo>
                  <a:lnTo>
                    <a:pt x="1085368" y="2019300"/>
                  </a:lnTo>
                  <a:lnTo>
                    <a:pt x="1329606" y="2019300"/>
                  </a:lnTo>
                  <a:lnTo>
                    <a:pt x="1357165" y="2032000"/>
                  </a:lnTo>
                  <a:close/>
                </a:path>
                <a:path w="3164205" h="2768600">
                  <a:moveTo>
                    <a:pt x="2116557" y="2133600"/>
                  </a:moveTo>
                  <a:lnTo>
                    <a:pt x="1418405" y="2133600"/>
                  </a:lnTo>
                  <a:lnTo>
                    <a:pt x="1380933" y="2120900"/>
                  </a:lnTo>
                  <a:lnTo>
                    <a:pt x="2098720" y="2120900"/>
                  </a:lnTo>
                  <a:lnTo>
                    <a:pt x="2116557" y="2133600"/>
                  </a:lnTo>
                  <a:close/>
                </a:path>
                <a:path w="3164205" h="2768600">
                  <a:moveTo>
                    <a:pt x="937049" y="2146300"/>
                  </a:moveTo>
                  <a:lnTo>
                    <a:pt x="62925" y="2146300"/>
                  </a:lnTo>
                  <a:lnTo>
                    <a:pt x="51347" y="2133600"/>
                  </a:lnTo>
                  <a:lnTo>
                    <a:pt x="1041159" y="2133600"/>
                  </a:lnTo>
                  <a:lnTo>
                    <a:pt x="937049" y="2146300"/>
                  </a:lnTo>
                  <a:close/>
                </a:path>
                <a:path w="3164205" h="2768600">
                  <a:moveTo>
                    <a:pt x="2154527" y="2146300"/>
                  </a:moveTo>
                  <a:lnTo>
                    <a:pt x="1583757" y="2146300"/>
                  </a:lnTo>
                  <a:lnTo>
                    <a:pt x="1528640" y="2133600"/>
                  </a:lnTo>
                  <a:lnTo>
                    <a:pt x="2135312" y="2133600"/>
                  </a:lnTo>
                  <a:lnTo>
                    <a:pt x="2154527" y="2146300"/>
                  </a:lnTo>
                  <a:close/>
                </a:path>
                <a:path w="3164205" h="2768600">
                  <a:moveTo>
                    <a:pt x="333631" y="2159000"/>
                  </a:moveTo>
                  <a:lnTo>
                    <a:pt x="172571" y="2159000"/>
                  </a:lnTo>
                  <a:lnTo>
                    <a:pt x="124372" y="2146300"/>
                  </a:lnTo>
                  <a:lnTo>
                    <a:pt x="349745" y="2146300"/>
                  </a:lnTo>
                  <a:lnTo>
                    <a:pt x="333631" y="2159000"/>
                  </a:lnTo>
                  <a:close/>
                </a:path>
                <a:path w="3164205" h="2768600">
                  <a:moveTo>
                    <a:pt x="463654" y="2159000"/>
                  </a:moveTo>
                  <a:lnTo>
                    <a:pt x="422813" y="2159000"/>
                  </a:lnTo>
                  <a:lnTo>
                    <a:pt x="382203" y="2146300"/>
                  </a:lnTo>
                  <a:lnTo>
                    <a:pt x="504494" y="2146300"/>
                  </a:lnTo>
                  <a:lnTo>
                    <a:pt x="463654" y="2159000"/>
                  </a:lnTo>
                  <a:close/>
                </a:path>
                <a:path w="3164205" h="2768600">
                  <a:moveTo>
                    <a:pt x="2378057" y="2159000"/>
                  </a:moveTo>
                  <a:lnTo>
                    <a:pt x="1749109" y="2159000"/>
                  </a:lnTo>
                  <a:lnTo>
                    <a:pt x="1693991" y="2146300"/>
                  </a:lnTo>
                  <a:lnTo>
                    <a:pt x="2356929" y="2146300"/>
                  </a:lnTo>
                  <a:lnTo>
                    <a:pt x="2378057" y="2159000"/>
                  </a:lnTo>
                  <a:close/>
                </a:path>
                <a:path w="3164205" h="2768600">
                  <a:moveTo>
                    <a:pt x="2458896" y="2171700"/>
                  </a:moveTo>
                  <a:lnTo>
                    <a:pt x="1852606" y="2171700"/>
                  </a:lnTo>
                  <a:lnTo>
                    <a:pt x="1800743" y="2159000"/>
                  </a:lnTo>
                  <a:lnTo>
                    <a:pt x="2439605" y="2159000"/>
                  </a:lnTo>
                  <a:lnTo>
                    <a:pt x="2458896" y="2171700"/>
                  </a:lnTo>
                  <a:close/>
                </a:path>
                <a:path w="3164205" h="2768600">
                  <a:moveTo>
                    <a:pt x="2652476" y="2184400"/>
                  </a:moveTo>
                  <a:lnTo>
                    <a:pt x="1956104" y="2184400"/>
                  </a:lnTo>
                  <a:lnTo>
                    <a:pt x="1904470" y="2171700"/>
                  </a:lnTo>
                  <a:lnTo>
                    <a:pt x="2634199" y="2171700"/>
                  </a:lnTo>
                  <a:lnTo>
                    <a:pt x="2652476" y="2184400"/>
                  </a:lnTo>
                  <a:close/>
                </a:path>
                <a:path w="3164205" h="2768600">
                  <a:moveTo>
                    <a:pt x="3163819" y="2768600"/>
                  </a:moveTo>
                  <a:lnTo>
                    <a:pt x="3156434" y="2755900"/>
                  </a:lnTo>
                  <a:lnTo>
                    <a:pt x="3120474" y="2717800"/>
                  </a:lnTo>
                  <a:lnTo>
                    <a:pt x="3084628" y="2692400"/>
                  </a:lnTo>
                  <a:lnTo>
                    <a:pt x="3049472" y="2654300"/>
                  </a:lnTo>
                  <a:lnTo>
                    <a:pt x="3015579" y="2616200"/>
                  </a:lnTo>
                  <a:lnTo>
                    <a:pt x="2979129" y="2578100"/>
                  </a:lnTo>
                  <a:lnTo>
                    <a:pt x="2941182" y="2540000"/>
                  </a:lnTo>
                  <a:lnTo>
                    <a:pt x="2823803" y="2425700"/>
                  </a:lnTo>
                  <a:lnTo>
                    <a:pt x="2785312" y="2387600"/>
                  </a:lnTo>
                  <a:lnTo>
                    <a:pt x="2753275" y="2362200"/>
                  </a:lnTo>
                  <a:lnTo>
                    <a:pt x="2718252" y="2336800"/>
                  </a:lnTo>
                  <a:lnTo>
                    <a:pt x="2680933" y="2324100"/>
                  </a:lnTo>
                  <a:lnTo>
                    <a:pt x="2642007" y="2298700"/>
                  </a:lnTo>
                  <a:lnTo>
                    <a:pt x="2614295" y="2298700"/>
                  </a:lnTo>
                  <a:lnTo>
                    <a:pt x="2600152" y="2286000"/>
                  </a:lnTo>
                  <a:lnTo>
                    <a:pt x="2585665" y="2286000"/>
                  </a:lnTo>
                  <a:lnTo>
                    <a:pt x="2548920" y="2273300"/>
                  </a:lnTo>
                  <a:lnTo>
                    <a:pt x="2512175" y="2273300"/>
                  </a:lnTo>
                  <a:lnTo>
                    <a:pt x="2475430" y="2260600"/>
                  </a:lnTo>
                  <a:lnTo>
                    <a:pt x="2406515" y="2260600"/>
                  </a:lnTo>
                  <a:lnTo>
                    <a:pt x="2374229" y="2247900"/>
                  </a:lnTo>
                  <a:lnTo>
                    <a:pt x="2292472" y="2247900"/>
                  </a:lnTo>
                  <a:lnTo>
                    <a:pt x="2284568" y="2235200"/>
                  </a:lnTo>
                  <a:lnTo>
                    <a:pt x="2225683" y="2235200"/>
                  </a:lnTo>
                  <a:lnTo>
                    <a:pt x="2071708" y="2197100"/>
                  </a:lnTo>
                  <a:lnTo>
                    <a:pt x="2003470" y="2197100"/>
                  </a:lnTo>
                  <a:lnTo>
                    <a:pt x="1987490" y="2184400"/>
                  </a:lnTo>
                  <a:lnTo>
                    <a:pt x="2670178" y="2184400"/>
                  </a:lnTo>
                  <a:lnTo>
                    <a:pt x="2684685" y="2197100"/>
                  </a:lnTo>
                  <a:lnTo>
                    <a:pt x="2698962" y="2209800"/>
                  </a:lnTo>
                  <a:lnTo>
                    <a:pt x="2713239" y="2209800"/>
                  </a:lnTo>
                  <a:lnTo>
                    <a:pt x="2727745" y="2222500"/>
                  </a:lnTo>
                  <a:lnTo>
                    <a:pt x="2750232" y="2235200"/>
                  </a:lnTo>
                  <a:lnTo>
                    <a:pt x="2771686" y="2247900"/>
                  </a:lnTo>
                  <a:lnTo>
                    <a:pt x="2791991" y="2260600"/>
                  </a:lnTo>
                  <a:lnTo>
                    <a:pt x="2811033" y="2286000"/>
                  </a:lnTo>
                  <a:lnTo>
                    <a:pt x="2841654" y="2311400"/>
                  </a:lnTo>
                  <a:lnTo>
                    <a:pt x="2873193" y="2336800"/>
                  </a:lnTo>
                  <a:lnTo>
                    <a:pt x="2906110" y="2362200"/>
                  </a:lnTo>
                  <a:lnTo>
                    <a:pt x="2940865" y="2387600"/>
                  </a:lnTo>
                  <a:lnTo>
                    <a:pt x="2957668" y="2400300"/>
                  </a:lnTo>
                  <a:lnTo>
                    <a:pt x="2973323" y="2413000"/>
                  </a:lnTo>
                  <a:lnTo>
                    <a:pt x="2988059" y="2438400"/>
                  </a:lnTo>
                  <a:lnTo>
                    <a:pt x="3002106" y="2451100"/>
                  </a:lnTo>
                  <a:lnTo>
                    <a:pt x="3036940" y="2489200"/>
                  </a:lnTo>
                  <a:lnTo>
                    <a:pt x="3072362" y="2527300"/>
                  </a:lnTo>
                  <a:lnTo>
                    <a:pt x="3108372" y="2552700"/>
                  </a:lnTo>
                  <a:lnTo>
                    <a:pt x="3144970" y="2590800"/>
                  </a:lnTo>
                  <a:lnTo>
                    <a:pt x="3163819" y="2616200"/>
                  </a:lnTo>
                  <a:lnTo>
                    <a:pt x="3163819" y="2768600"/>
                  </a:lnTo>
                  <a:close/>
                </a:path>
              </a:pathLst>
            </a:custGeom>
            <a:solidFill>
              <a:srgbClr val="7840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39000" y="925830"/>
            <a:ext cx="15647236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6600" b="1" spc="40" dirty="0"/>
              <a:t>Features</a:t>
            </a:r>
            <a:endParaRPr sz="6500" b="1" dirty="0"/>
          </a:p>
        </p:txBody>
      </p:sp>
      <p:sp>
        <p:nvSpPr>
          <p:cNvPr id="4" name="object 4"/>
          <p:cNvSpPr/>
          <p:nvPr/>
        </p:nvSpPr>
        <p:spPr>
          <a:xfrm>
            <a:off x="15989095" y="0"/>
            <a:ext cx="2299335" cy="1851660"/>
          </a:xfrm>
          <a:custGeom>
            <a:avLst/>
            <a:gdLst/>
            <a:ahLst/>
            <a:cxnLst/>
            <a:rect l="l" t="t" r="r" b="b"/>
            <a:pathLst>
              <a:path w="2299334" h="1851660">
                <a:moveTo>
                  <a:pt x="2298903" y="0"/>
                </a:moveTo>
                <a:lnTo>
                  <a:pt x="2298903" y="109839"/>
                </a:lnTo>
                <a:lnTo>
                  <a:pt x="2274762" y="108753"/>
                </a:lnTo>
                <a:lnTo>
                  <a:pt x="2227258" y="113128"/>
                </a:lnTo>
                <a:lnTo>
                  <a:pt x="2180741" y="126112"/>
                </a:lnTo>
                <a:lnTo>
                  <a:pt x="2135499" y="149769"/>
                </a:lnTo>
                <a:lnTo>
                  <a:pt x="2093380" y="175651"/>
                </a:lnTo>
                <a:lnTo>
                  <a:pt x="2050199" y="200228"/>
                </a:lnTo>
                <a:lnTo>
                  <a:pt x="2007086" y="225216"/>
                </a:lnTo>
                <a:lnTo>
                  <a:pt x="1965171" y="252333"/>
                </a:lnTo>
                <a:lnTo>
                  <a:pt x="1932204" y="277604"/>
                </a:lnTo>
                <a:lnTo>
                  <a:pt x="1900109" y="304951"/>
                </a:lnTo>
                <a:lnTo>
                  <a:pt x="1869350" y="333981"/>
                </a:lnTo>
                <a:lnTo>
                  <a:pt x="1840389" y="364301"/>
                </a:lnTo>
                <a:lnTo>
                  <a:pt x="1804241" y="403420"/>
                </a:lnTo>
                <a:lnTo>
                  <a:pt x="1768641" y="443200"/>
                </a:lnTo>
                <a:lnTo>
                  <a:pt x="1733436" y="483479"/>
                </a:lnTo>
                <a:lnTo>
                  <a:pt x="1698475" y="524093"/>
                </a:lnTo>
                <a:lnTo>
                  <a:pt x="1663605" y="564881"/>
                </a:lnTo>
                <a:lnTo>
                  <a:pt x="1628674" y="605679"/>
                </a:lnTo>
                <a:lnTo>
                  <a:pt x="1609275" y="629538"/>
                </a:lnTo>
                <a:lnTo>
                  <a:pt x="1571438" y="677944"/>
                </a:lnTo>
                <a:lnTo>
                  <a:pt x="1552039" y="701803"/>
                </a:lnTo>
                <a:lnTo>
                  <a:pt x="1519306" y="742971"/>
                </a:lnTo>
                <a:lnTo>
                  <a:pt x="1486699" y="784060"/>
                </a:lnTo>
                <a:lnTo>
                  <a:pt x="1454071" y="825033"/>
                </a:lnTo>
                <a:lnTo>
                  <a:pt x="1421281" y="865855"/>
                </a:lnTo>
                <a:lnTo>
                  <a:pt x="1388185" y="906491"/>
                </a:lnTo>
                <a:lnTo>
                  <a:pt x="1354637" y="946906"/>
                </a:lnTo>
                <a:lnTo>
                  <a:pt x="1320494" y="987064"/>
                </a:lnTo>
                <a:lnTo>
                  <a:pt x="1285432" y="1024253"/>
                </a:lnTo>
                <a:lnTo>
                  <a:pt x="1247849" y="1058506"/>
                </a:lnTo>
                <a:lnTo>
                  <a:pt x="1208237" y="1090337"/>
                </a:lnTo>
                <a:lnTo>
                  <a:pt x="1167087" y="1120259"/>
                </a:lnTo>
                <a:lnTo>
                  <a:pt x="1124893" y="1148787"/>
                </a:lnTo>
                <a:lnTo>
                  <a:pt x="1082146" y="1176435"/>
                </a:lnTo>
                <a:lnTo>
                  <a:pt x="1030041" y="1207596"/>
                </a:lnTo>
                <a:lnTo>
                  <a:pt x="975744" y="1235734"/>
                </a:lnTo>
                <a:lnTo>
                  <a:pt x="927013" y="1258876"/>
                </a:lnTo>
                <a:lnTo>
                  <a:pt x="877675" y="1276435"/>
                </a:lnTo>
                <a:lnTo>
                  <a:pt x="827745" y="1288251"/>
                </a:lnTo>
                <a:lnTo>
                  <a:pt x="777235" y="1294164"/>
                </a:lnTo>
                <a:lnTo>
                  <a:pt x="726159" y="1294014"/>
                </a:lnTo>
                <a:lnTo>
                  <a:pt x="674529" y="1287641"/>
                </a:lnTo>
                <a:lnTo>
                  <a:pt x="622358" y="1274885"/>
                </a:lnTo>
                <a:lnTo>
                  <a:pt x="581932" y="1262433"/>
                </a:lnTo>
                <a:lnTo>
                  <a:pt x="502590" y="1236435"/>
                </a:lnTo>
                <a:lnTo>
                  <a:pt x="462883" y="1224499"/>
                </a:lnTo>
                <a:lnTo>
                  <a:pt x="414527" y="1207870"/>
                </a:lnTo>
                <a:lnTo>
                  <a:pt x="369459" y="1186654"/>
                </a:lnTo>
                <a:lnTo>
                  <a:pt x="327271" y="1161419"/>
                </a:lnTo>
                <a:lnTo>
                  <a:pt x="287554" y="1132736"/>
                </a:lnTo>
                <a:lnTo>
                  <a:pt x="249900" y="1101175"/>
                </a:lnTo>
                <a:lnTo>
                  <a:pt x="213901" y="1067304"/>
                </a:lnTo>
                <a:lnTo>
                  <a:pt x="179148" y="1031694"/>
                </a:lnTo>
                <a:lnTo>
                  <a:pt x="145233" y="994915"/>
                </a:lnTo>
                <a:lnTo>
                  <a:pt x="120775" y="956086"/>
                </a:lnTo>
                <a:lnTo>
                  <a:pt x="98733" y="913454"/>
                </a:lnTo>
                <a:lnTo>
                  <a:pt x="78143" y="870252"/>
                </a:lnTo>
                <a:lnTo>
                  <a:pt x="59376" y="826406"/>
                </a:lnTo>
                <a:lnTo>
                  <a:pt x="42804" y="781840"/>
                </a:lnTo>
                <a:lnTo>
                  <a:pt x="41820" y="778651"/>
                </a:lnTo>
                <a:lnTo>
                  <a:pt x="286269" y="953838"/>
                </a:lnTo>
                <a:lnTo>
                  <a:pt x="328434" y="981456"/>
                </a:lnTo>
                <a:lnTo>
                  <a:pt x="372572" y="1005647"/>
                </a:lnTo>
                <a:lnTo>
                  <a:pt x="419156" y="1025674"/>
                </a:lnTo>
                <a:lnTo>
                  <a:pt x="468660" y="1040801"/>
                </a:lnTo>
                <a:lnTo>
                  <a:pt x="513833" y="1047304"/>
                </a:lnTo>
                <a:lnTo>
                  <a:pt x="528300" y="1046749"/>
                </a:lnTo>
                <a:lnTo>
                  <a:pt x="580245" y="1043031"/>
                </a:lnTo>
                <a:lnTo>
                  <a:pt x="631943" y="1039787"/>
                </a:lnTo>
                <a:lnTo>
                  <a:pt x="683326" y="1035294"/>
                </a:lnTo>
                <a:lnTo>
                  <a:pt x="734328" y="1027833"/>
                </a:lnTo>
                <a:lnTo>
                  <a:pt x="784880" y="1015681"/>
                </a:lnTo>
                <a:lnTo>
                  <a:pt x="806978" y="1010095"/>
                </a:lnTo>
                <a:lnTo>
                  <a:pt x="829451" y="1005504"/>
                </a:lnTo>
                <a:lnTo>
                  <a:pt x="852060" y="1001737"/>
                </a:lnTo>
                <a:lnTo>
                  <a:pt x="874565" y="998622"/>
                </a:lnTo>
                <a:lnTo>
                  <a:pt x="919433" y="988326"/>
                </a:lnTo>
                <a:lnTo>
                  <a:pt x="961976" y="972914"/>
                </a:lnTo>
                <a:lnTo>
                  <a:pt x="1002468" y="952765"/>
                </a:lnTo>
                <a:lnTo>
                  <a:pt x="1041183" y="928255"/>
                </a:lnTo>
                <a:lnTo>
                  <a:pt x="1091875" y="893661"/>
                </a:lnTo>
                <a:lnTo>
                  <a:pt x="1138458" y="854669"/>
                </a:lnTo>
                <a:lnTo>
                  <a:pt x="1173520" y="821846"/>
                </a:lnTo>
                <a:lnTo>
                  <a:pt x="1209439" y="789852"/>
                </a:lnTo>
                <a:lnTo>
                  <a:pt x="1245947" y="758387"/>
                </a:lnTo>
                <a:lnTo>
                  <a:pt x="1319654" y="695846"/>
                </a:lnTo>
                <a:lnTo>
                  <a:pt x="1356315" y="664169"/>
                </a:lnTo>
                <a:lnTo>
                  <a:pt x="1392934" y="630805"/>
                </a:lnTo>
                <a:lnTo>
                  <a:pt x="1427326" y="595482"/>
                </a:lnTo>
                <a:lnTo>
                  <a:pt x="1459663" y="557960"/>
                </a:lnTo>
                <a:lnTo>
                  <a:pt x="1490116" y="517999"/>
                </a:lnTo>
                <a:lnTo>
                  <a:pt x="1519660" y="479714"/>
                </a:lnTo>
                <a:lnTo>
                  <a:pt x="1551547" y="442830"/>
                </a:lnTo>
                <a:lnTo>
                  <a:pt x="1584829" y="406852"/>
                </a:lnTo>
                <a:lnTo>
                  <a:pt x="1618558" y="371288"/>
                </a:lnTo>
                <a:lnTo>
                  <a:pt x="1651787" y="335644"/>
                </a:lnTo>
                <a:lnTo>
                  <a:pt x="1688921" y="296900"/>
                </a:lnTo>
                <a:lnTo>
                  <a:pt x="1727765" y="260350"/>
                </a:lnTo>
                <a:lnTo>
                  <a:pt x="1768354" y="226019"/>
                </a:lnTo>
                <a:lnTo>
                  <a:pt x="1810723" y="193932"/>
                </a:lnTo>
                <a:lnTo>
                  <a:pt x="1854909" y="164114"/>
                </a:lnTo>
                <a:lnTo>
                  <a:pt x="1900946" y="136592"/>
                </a:lnTo>
                <a:lnTo>
                  <a:pt x="1946863" y="109590"/>
                </a:lnTo>
                <a:lnTo>
                  <a:pt x="1991925" y="81248"/>
                </a:lnTo>
                <a:lnTo>
                  <a:pt x="2036372" y="51739"/>
                </a:lnTo>
                <a:lnTo>
                  <a:pt x="2080442" y="21234"/>
                </a:lnTo>
                <a:lnTo>
                  <a:pt x="2113795" y="1505"/>
                </a:lnTo>
                <a:lnTo>
                  <a:pt x="2117807" y="0"/>
                </a:lnTo>
                <a:lnTo>
                  <a:pt x="2298903" y="0"/>
                </a:lnTo>
                <a:close/>
              </a:path>
              <a:path w="2299334" h="1851660">
                <a:moveTo>
                  <a:pt x="253925" y="0"/>
                </a:moveTo>
                <a:lnTo>
                  <a:pt x="216213" y="71734"/>
                </a:lnTo>
                <a:lnTo>
                  <a:pt x="195379" y="116112"/>
                </a:lnTo>
                <a:lnTo>
                  <a:pt x="175426" y="160769"/>
                </a:lnTo>
                <a:lnTo>
                  <a:pt x="156481" y="205859"/>
                </a:lnTo>
                <a:lnTo>
                  <a:pt x="138783" y="251285"/>
                </a:lnTo>
                <a:lnTo>
                  <a:pt x="122542" y="297012"/>
                </a:lnTo>
                <a:lnTo>
                  <a:pt x="107025" y="345400"/>
                </a:lnTo>
                <a:lnTo>
                  <a:pt x="95203" y="393456"/>
                </a:lnTo>
                <a:lnTo>
                  <a:pt x="87061" y="441178"/>
                </a:lnTo>
                <a:lnTo>
                  <a:pt x="82590" y="488565"/>
                </a:lnTo>
                <a:lnTo>
                  <a:pt x="81776" y="535615"/>
                </a:lnTo>
                <a:lnTo>
                  <a:pt x="84607" y="582325"/>
                </a:lnTo>
                <a:lnTo>
                  <a:pt x="91071" y="628694"/>
                </a:lnTo>
                <a:lnTo>
                  <a:pt x="101157" y="674721"/>
                </a:lnTo>
                <a:lnTo>
                  <a:pt x="114852" y="720402"/>
                </a:lnTo>
                <a:lnTo>
                  <a:pt x="132145" y="765736"/>
                </a:lnTo>
                <a:lnTo>
                  <a:pt x="153022" y="810721"/>
                </a:lnTo>
                <a:lnTo>
                  <a:pt x="177472" y="855355"/>
                </a:lnTo>
                <a:lnTo>
                  <a:pt x="205960" y="891263"/>
                </a:lnTo>
                <a:lnTo>
                  <a:pt x="245602" y="923528"/>
                </a:lnTo>
                <a:lnTo>
                  <a:pt x="286269" y="953838"/>
                </a:lnTo>
                <a:lnTo>
                  <a:pt x="41820" y="778651"/>
                </a:lnTo>
                <a:lnTo>
                  <a:pt x="28798" y="736481"/>
                </a:lnTo>
                <a:lnTo>
                  <a:pt x="17729" y="690253"/>
                </a:lnTo>
                <a:lnTo>
                  <a:pt x="9968" y="643083"/>
                </a:lnTo>
                <a:lnTo>
                  <a:pt x="5886" y="594896"/>
                </a:lnTo>
                <a:lnTo>
                  <a:pt x="3608" y="541795"/>
                </a:lnTo>
                <a:lnTo>
                  <a:pt x="2119" y="488353"/>
                </a:lnTo>
                <a:lnTo>
                  <a:pt x="0" y="381538"/>
                </a:lnTo>
                <a:lnTo>
                  <a:pt x="2006" y="329343"/>
                </a:lnTo>
                <a:lnTo>
                  <a:pt x="8886" y="278131"/>
                </a:lnTo>
                <a:lnTo>
                  <a:pt x="20200" y="227866"/>
                </a:lnTo>
                <a:lnTo>
                  <a:pt x="35508" y="178512"/>
                </a:lnTo>
                <a:lnTo>
                  <a:pt x="54372" y="130032"/>
                </a:lnTo>
                <a:lnTo>
                  <a:pt x="73759" y="84887"/>
                </a:lnTo>
                <a:lnTo>
                  <a:pt x="109801" y="0"/>
                </a:lnTo>
                <a:lnTo>
                  <a:pt x="253925" y="0"/>
                </a:lnTo>
                <a:close/>
              </a:path>
              <a:path w="2299334" h="1851660">
                <a:moveTo>
                  <a:pt x="2298903" y="1688836"/>
                </a:moveTo>
                <a:lnTo>
                  <a:pt x="2298903" y="1848636"/>
                </a:lnTo>
                <a:lnTo>
                  <a:pt x="2276691" y="1850973"/>
                </a:lnTo>
                <a:lnTo>
                  <a:pt x="2238792" y="1851165"/>
                </a:lnTo>
                <a:lnTo>
                  <a:pt x="2200349" y="1848062"/>
                </a:lnTo>
                <a:lnTo>
                  <a:pt x="2156936" y="1834923"/>
                </a:lnTo>
                <a:lnTo>
                  <a:pt x="2105651" y="1800522"/>
                </a:lnTo>
                <a:lnTo>
                  <a:pt x="2079112" y="1765375"/>
                </a:lnTo>
                <a:lnTo>
                  <a:pt x="2063886" y="1724300"/>
                </a:lnTo>
                <a:lnTo>
                  <a:pt x="2060550" y="1678826"/>
                </a:lnTo>
                <a:lnTo>
                  <a:pt x="2069680" y="1630483"/>
                </a:lnTo>
                <a:lnTo>
                  <a:pt x="2071885" y="1624317"/>
                </a:lnTo>
                <a:lnTo>
                  <a:pt x="2173140" y="1696882"/>
                </a:lnTo>
                <a:lnTo>
                  <a:pt x="2186120" y="1703764"/>
                </a:lnTo>
                <a:lnTo>
                  <a:pt x="2192475" y="1706381"/>
                </a:lnTo>
                <a:lnTo>
                  <a:pt x="2198557" y="1707352"/>
                </a:lnTo>
                <a:lnTo>
                  <a:pt x="2253036" y="1699578"/>
                </a:lnTo>
                <a:lnTo>
                  <a:pt x="2298903" y="1688836"/>
                </a:lnTo>
                <a:close/>
              </a:path>
              <a:path w="2299334" h="1851660">
                <a:moveTo>
                  <a:pt x="2298903" y="1255980"/>
                </a:moveTo>
                <a:lnTo>
                  <a:pt x="2298903" y="1480965"/>
                </a:lnTo>
                <a:lnTo>
                  <a:pt x="2267239" y="1526341"/>
                </a:lnTo>
                <a:lnTo>
                  <a:pt x="2202485" y="1619736"/>
                </a:lnTo>
                <a:lnTo>
                  <a:pt x="2177596" y="1655537"/>
                </a:lnTo>
                <a:lnTo>
                  <a:pt x="2170096" y="1668831"/>
                </a:lnTo>
                <a:lnTo>
                  <a:pt x="2166852" y="1680999"/>
                </a:lnTo>
                <a:lnTo>
                  <a:pt x="2167866" y="1690773"/>
                </a:lnTo>
                <a:lnTo>
                  <a:pt x="2173140" y="1696882"/>
                </a:lnTo>
                <a:lnTo>
                  <a:pt x="2071885" y="1624317"/>
                </a:lnTo>
                <a:lnTo>
                  <a:pt x="2086672" y="1588196"/>
                </a:lnTo>
                <a:lnTo>
                  <a:pt x="2109149" y="1548389"/>
                </a:lnTo>
                <a:lnTo>
                  <a:pt x="2136713" y="1504882"/>
                </a:lnTo>
                <a:lnTo>
                  <a:pt x="2164401" y="1461328"/>
                </a:lnTo>
                <a:lnTo>
                  <a:pt x="2192253" y="1417800"/>
                </a:lnTo>
                <a:lnTo>
                  <a:pt x="2220305" y="1374371"/>
                </a:lnTo>
                <a:lnTo>
                  <a:pt x="2248598" y="1331114"/>
                </a:lnTo>
                <a:lnTo>
                  <a:pt x="2277169" y="1288102"/>
                </a:lnTo>
                <a:lnTo>
                  <a:pt x="2298903" y="1255980"/>
                </a:lnTo>
                <a:close/>
              </a:path>
            </a:pathLst>
          </a:custGeom>
          <a:solidFill>
            <a:srgbClr val="7840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21659" y="7636236"/>
            <a:ext cx="2166620" cy="2651125"/>
          </a:xfrm>
          <a:custGeom>
            <a:avLst/>
            <a:gdLst/>
            <a:ahLst/>
            <a:cxnLst/>
            <a:rect l="l" t="t" r="r" b="b"/>
            <a:pathLst>
              <a:path w="2166619" h="2651125">
                <a:moveTo>
                  <a:pt x="1411617" y="50698"/>
                </a:moveTo>
                <a:lnTo>
                  <a:pt x="1475567" y="59215"/>
                </a:lnTo>
                <a:lnTo>
                  <a:pt x="1533846" y="71886"/>
                </a:lnTo>
                <a:lnTo>
                  <a:pt x="1591956" y="87252"/>
                </a:lnTo>
                <a:lnTo>
                  <a:pt x="1632829" y="104906"/>
                </a:lnTo>
                <a:lnTo>
                  <a:pt x="1680593" y="136280"/>
                </a:lnTo>
                <a:lnTo>
                  <a:pt x="1716191" y="159184"/>
                </a:lnTo>
                <a:lnTo>
                  <a:pt x="1752157" y="181603"/>
                </a:lnTo>
                <a:lnTo>
                  <a:pt x="1788508" y="203286"/>
                </a:lnTo>
                <a:lnTo>
                  <a:pt x="1851703" y="238248"/>
                </a:lnTo>
                <a:lnTo>
                  <a:pt x="1917973" y="267315"/>
                </a:lnTo>
                <a:lnTo>
                  <a:pt x="1952689" y="280680"/>
                </a:lnTo>
                <a:lnTo>
                  <a:pt x="1986889" y="295534"/>
                </a:lnTo>
                <a:lnTo>
                  <a:pt x="2054963" y="326405"/>
                </a:lnTo>
                <a:lnTo>
                  <a:pt x="2097108" y="344783"/>
                </a:lnTo>
                <a:lnTo>
                  <a:pt x="2139348" y="362343"/>
                </a:lnTo>
                <a:lnTo>
                  <a:pt x="2166339" y="373178"/>
                </a:lnTo>
                <a:lnTo>
                  <a:pt x="2166339" y="1394670"/>
                </a:lnTo>
                <a:lnTo>
                  <a:pt x="2132091" y="1424369"/>
                </a:lnTo>
                <a:lnTo>
                  <a:pt x="2098320" y="1449449"/>
                </a:lnTo>
                <a:lnTo>
                  <a:pt x="2083227" y="1460256"/>
                </a:lnTo>
                <a:lnTo>
                  <a:pt x="2068281" y="1471410"/>
                </a:lnTo>
                <a:lnTo>
                  <a:pt x="2053703" y="1483433"/>
                </a:lnTo>
                <a:lnTo>
                  <a:pt x="2047919" y="1489384"/>
                </a:lnTo>
                <a:lnTo>
                  <a:pt x="2040507" y="1492527"/>
                </a:lnTo>
                <a:lnTo>
                  <a:pt x="2032983" y="1497466"/>
                </a:lnTo>
                <a:lnTo>
                  <a:pt x="2012258" y="1511344"/>
                </a:lnTo>
                <a:lnTo>
                  <a:pt x="1991464" y="1524965"/>
                </a:lnTo>
                <a:lnTo>
                  <a:pt x="1951840" y="1554611"/>
                </a:lnTo>
                <a:lnTo>
                  <a:pt x="1917367" y="1586609"/>
                </a:lnTo>
                <a:lnTo>
                  <a:pt x="1887989" y="1623661"/>
                </a:lnTo>
                <a:lnTo>
                  <a:pt x="1880419" y="1635165"/>
                </a:lnTo>
                <a:lnTo>
                  <a:pt x="1872376" y="1646132"/>
                </a:lnTo>
                <a:lnTo>
                  <a:pt x="1863365" y="1656361"/>
                </a:lnTo>
                <a:lnTo>
                  <a:pt x="1852890" y="1665654"/>
                </a:lnTo>
                <a:lnTo>
                  <a:pt x="1845672" y="1672444"/>
                </a:lnTo>
                <a:lnTo>
                  <a:pt x="1818697" y="1728037"/>
                </a:lnTo>
                <a:lnTo>
                  <a:pt x="1804160" y="1790455"/>
                </a:lnTo>
                <a:lnTo>
                  <a:pt x="1804240" y="1823139"/>
                </a:lnTo>
                <a:lnTo>
                  <a:pt x="1804650" y="1838398"/>
                </a:lnTo>
                <a:lnTo>
                  <a:pt x="1802487" y="1852903"/>
                </a:lnTo>
                <a:lnTo>
                  <a:pt x="1797829" y="1866746"/>
                </a:lnTo>
                <a:lnTo>
                  <a:pt x="1790755" y="1880014"/>
                </a:lnTo>
                <a:lnTo>
                  <a:pt x="1785381" y="1889992"/>
                </a:lnTo>
                <a:lnTo>
                  <a:pt x="1781248" y="1900387"/>
                </a:lnTo>
                <a:lnTo>
                  <a:pt x="1778274" y="1911192"/>
                </a:lnTo>
                <a:lnTo>
                  <a:pt x="1776374" y="1922402"/>
                </a:lnTo>
                <a:lnTo>
                  <a:pt x="1773518" y="1939641"/>
                </a:lnTo>
                <a:lnTo>
                  <a:pt x="1769504" y="1956469"/>
                </a:lnTo>
                <a:lnTo>
                  <a:pt x="1763827" y="1972854"/>
                </a:lnTo>
                <a:lnTo>
                  <a:pt x="1755982" y="1988765"/>
                </a:lnTo>
                <a:lnTo>
                  <a:pt x="1751938" y="1995727"/>
                </a:lnTo>
                <a:lnTo>
                  <a:pt x="1750477" y="2004654"/>
                </a:lnTo>
                <a:lnTo>
                  <a:pt x="1747331" y="2011672"/>
                </a:lnTo>
                <a:lnTo>
                  <a:pt x="1740947" y="2028999"/>
                </a:lnTo>
                <a:lnTo>
                  <a:pt x="1734552" y="2046495"/>
                </a:lnTo>
                <a:lnTo>
                  <a:pt x="1727820" y="2063970"/>
                </a:lnTo>
                <a:lnTo>
                  <a:pt x="1720425" y="2081234"/>
                </a:lnTo>
                <a:lnTo>
                  <a:pt x="1714318" y="2097508"/>
                </a:lnTo>
                <a:lnTo>
                  <a:pt x="1709443" y="2114366"/>
                </a:lnTo>
                <a:lnTo>
                  <a:pt x="1704736" y="2131235"/>
                </a:lnTo>
                <a:lnTo>
                  <a:pt x="1699134" y="2147540"/>
                </a:lnTo>
                <a:lnTo>
                  <a:pt x="1692351" y="2163363"/>
                </a:lnTo>
                <a:lnTo>
                  <a:pt x="1685309" y="2179254"/>
                </a:lnTo>
                <a:lnTo>
                  <a:pt x="1678763" y="2195345"/>
                </a:lnTo>
                <a:lnTo>
                  <a:pt x="1673464" y="2211769"/>
                </a:lnTo>
                <a:lnTo>
                  <a:pt x="1673351" y="2213565"/>
                </a:lnTo>
                <a:lnTo>
                  <a:pt x="1672340" y="2215306"/>
                </a:lnTo>
                <a:lnTo>
                  <a:pt x="1672284" y="2216204"/>
                </a:lnTo>
                <a:lnTo>
                  <a:pt x="1664356" y="2254121"/>
                </a:lnTo>
                <a:lnTo>
                  <a:pt x="1648183" y="2329598"/>
                </a:lnTo>
                <a:lnTo>
                  <a:pt x="1640255" y="2367516"/>
                </a:lnTo>
                <a:lnTo>
                  <a:pt x="1638142" y="2377388"/>
                </a:lnTo>
                <a:lnTo>
                  <a:pt x="1633602" y="2396776"/>
                </a:lnTo>
                <a:lnTo>
                  <a:pt x="1631489" y="2406649"/>
                </a:lnTo>
                <a:lnTo>
                  <a:pt x="1619626" y="2457425"/>
                </a:lnTo>
                <a:lnTo>
                  <a:pt x="1615133" y="2509339"/>
                </a:lnTo>
                <a:lnTo>
                  <a:pt x="1614685" y="2530421"/>
                </a:lnTo>
                <a:lnTo>
                  <a:pt x="1612711" y="2551576"/>
                </a:lnTo>
                <a:lnTo>
                  <a:pt x="1610400" y="2572710"/>
                </a:lnTo>
                <a:lnTo>
                  <a:pt x="1608942" y="2593728"/>
                </a:lnTo>
                <a:lnTo>
                  <a:pt x="1607019" y="2614970"/>
                </a:lnTo>
                <a:lnTo>
                  <a:pt x="1601141" y="2650763"/>
                </a:lnTo>
                <a:lnTo>
                  <a:pt x="481628" y="2650763"/>
                </a:lnTo>
                <a:lnTo>
                  <a:pt x="482108" y="2630546"/>
                </a:lnTo>
                <a:lnTo>
                  <a:pt x="481718" y="2596969"/>
                </a:lnTo>
                <a:lnTo>
                  <a:pt x="479880" y="2563555"/>
                </a:lnTo>
                <a:lnTo>
                  <a:pt x="479593" y="2552179"/>
                </a:lnTo>
                <a:lnTo>
                  <a:pt x="480052" y="2541019"/>
                </a:lnTo>
                <a:lnTo>
                  <a:pt x="481354" y="2529912"/>
                </a:lnTo>
                <a:lnTo>
                  <a:pt x="483594" y="2518694"/>
                </a:lnTo>
                <a:lnTo>
                  <a:pt x="488706" y="2499399"/>
                </a:lnTo>
                <a:lnTo>
                  <a:pt x="493566" y="2480088"/>
                </a:lnTo>
                <a:lnTo>
                  <a:pt x="502865" y="2441439"/>
                </a:lnTo>
                <a:lnTo>
                  <a:pt x="514391" y="2390641"/>
                </a:lnTo>
                <a:lnTo>
                  <a:pt x="521916" y="2338917"/>
                </a:lnTo>
                <a:lnTo>
                  <a:pt x="535934" y="2115228"/>
                </a:lnTo>
                <a:lnTo>
                  <a:pt x="536822" y="2090271"/>
                </a:lnTo>
                <a:lnTo>
                  <a:pt x="536357" y="2065314"/>
                </a:lnTo>
                <a:lnTo>
                  <a:pt x="534534" y="2040440"/>
                </a:lnTo>
                <a:lnTo>
                  <a:pt x="531347" y="2015735"/>
                </a:lnTo>
                <a:lnTo>
                  <a:pt x="526925" y="1984878"/>
                </a:lnTo>
                <a:lnTo>
                  <a:pt x="522935" y="1953880"/>
                </a:lnTo>
                <a:lnTo>
                  <a:pt x="513850" y="1891983"/>
                </a:lnTo>
                <a:lnTo>
                  <a:pt x="507379" y="1852909"/>
                </a:lnTo>
                <a:lnTo>
                  <a:pt x="500149" y="1813788"/>
                </a:lnTo>
                <a:lnTo>
                  <a:pt x="491383" y="1774909"/>
                </a:lnTo>
                <a:lnTo>
                  <a:pt x="480300" y="1736562"/>
                </a:lnTo>
                <a:lnTo>
                  <a:pt x="474911" y="1717538"/>
                </a:lnTo>
                <a:lnTo>
                  <a:pt x="470649" y="1698078"/>
                </a:lnTo>
                <a:lnTo>
                  <a:pt x="466555" y="1678628"/>
                </a:lnTo>
                <a:lnTo>
                  <a:pt x="461672" y="1659637"/>
                </a:lnTo>
                <a:lnTo>
                  <a:pt x="447019" y="1607701"/>
                </a:lnTo>
                <a:lnTo>
                  <a:pt x="430490" y="1556687"/>
                </a:lnTo>
                <a:lnTo>
                  <a:pt x="411113" y="1506923"/>
                </a:lnTo>
                <a:lnTo>
                  <a:pt x="387913" y="1458737"/>
                </a:lnTo>
                <a:lnTo>
                  <a:pt x="359918" y="1412459"/>
                </a:lnTo>
                <a:lnTo>
                  <a:pt x="339053" y="1381361"/>
                </a:lnTo>
                <a:lnTo>
                  <a:pt x="318619" y="1350122"/>
                </a:lnTo>
                <a:lnTo>
                  <a:pt x="279424" y="1286563"/>
                </a:lnTo>
                <a:lnTo>
                  <a:pt x="256440" y="1247906"/>
                </a:lnTo>
                <a:lnTo>
                  <a:pt x="233881" y="1209192"/>
                </a:lnTo>
                <a:lnTo>
                  <a:pt x="189053" y="1131188"/>
                </a:lnTo>
                <a:lnTo>
                  <a:pt x="169353" y="1085762"/>
                </a:lnTo>
                <a:lnTo>
                  <a:pt x="154678" y="1042003"/>
                </a:lnTo>
                <a:lnTo>
                  <a:pt x="138276" y="998813"/>
                </a:lnTo>
                <a:lnTo>
                  <a:pt x="121180" y="955917"/>
                </a:lnTo>
                <a:lnTo>
                  <a:pt x="104420" y="913042"/>
                </a:lnTo>
                <a:lnTo>
                  <a:pt x="89716" y="874453"/>
                </a:lnTo>
                <a:lnTo>
                  <a:pt x="76603" y="835231"/>
                </a:lnTo>
                <a:lnTo>
                  <a:pt x="59560" y="783376"/>
                </a:lnTo>
                <a:lnTo>
                  <a:pt x="40214" y="722865"/>
                </a:lnTo>
                <a:lnTo>
                  <a:pt x="21300" y="653194"/>
                </a:lnTo>
                <a:lnTo>
                  <a:pt x="14354" y="608877"/>
                </a:lnTo>
                <a:lnTo>
                  <a:pt x="12166" y="600623"/>
                </a:lnTo>
                <a:lnTo>
                  <a:pt x="9921" y="593267"/>
                </a:lnTo>
                <a:lnTo>
                  <a:pt x="4466" y="571252"/>
                </a:lnTo>
                <a:lnTo>
                  <a:pt x="1296" y="549211"/>
                </a:lnTo>
                <a:lnTo>
                  <a:pt x="0" y="526949"/>
                </a:lnTo>
                <a:lnTo>
                  <a:pt x="166" y="504272"/>
                </a:lnTo>
                <a:lnTo>
                  <a:pt x="2976" y="458086"/>
                </a:lnTo>
                <a:lnTo>
                  <a:pt x="9292" y="412627"/>
                </a:lnTo>
                <a:lnTo>
                  <a:pt x="18618" y="367695"/>
                </a:lnTo>
                <a:lnTo>
                  <a:pt x="30460" y="323090"/>
                </a:lnTo>
                <a:lnTo>
                  <a:pt x="59719" y="287946"/>
                </a:lnTo>
                <a:lnTo>
                  <a:pt x="65503" y="281996"/>
                </a:lnTo>
                <a:lnTo>
                  <a:pt x="80141" y="268328"/>
                </a:lnTo>
                <a:lnTo>
                  <a:pt x="93658" y="253660"/>
                </a:lnTo>
                <a:lnTo>
                  <a:pt x="105565" y="237708"/>
                </a:lnTo>
                <a:lnTo>
                  <a:pt x="132474" y="189678"/>
                </a:lnTo>
                <a:lnTo>
                  <a:pt x="153288" y="162024"/>
                </a:lnTo>
                <a:lnTo>
                  <a:pt x="176680" y="136391"/>
                </a:lnTo>
                <a:lnTo>
                  <a:pt x="201520" y="111948"/>
                </a:lnTo>
                <a:lnTo>
                  <a:pt x="210459" y="103321"/>
                </a:lnTo>
                <a:lnTo>
                  <a:pt x="228969" y="86781"/>
                </a:lnTo>
                <a:lnTo>
                  <a:pt x="237909" y="78154"/>
                </a:lnTo>
                <a:lnTo>
                  <a:pt x="275544" y="54386"/>
                </a:lnTo>
                <a:lnTo>
                  <a:pt x="421071" y="19286"/>
                </a:lnTo>
                <a:lnTo>
                  <a:pt x="465249" y="12543"/>
                </a:lnTo>
                <a:lnTo>
                  <a:pt x="480083" y="13063"/>
                </a:lnTo>
                <a:lnTo>
                  <a:pt x="487499" y="13458"/>
                </a:lnTo>
                <a:lnTo>
                  <a:pt x="494983" y="12757"/>
                </a:lnTo>
                <a:lnTo>
                  <a:pt x="502499" y="11551"/>
                </a:lnTo>
                <a:lnTo>
                  <a:pt x="505756" y="11065"/>
                </a:lnTo>
                <a:lnTo>
                  <a:pt x="738134" y="25628"/>
                </a:lnTo>
                <a:lnTo>
                  <a:pt x="745433" y="24281"/>
                </a:lnTo>
                <a:lnTo>
                  <a:pt x="766665" y="22343"/>
                </a:lnTo>
                <a:lnTo>
                  <a:pt x="787937" y="22436"/>
                </a:lnTo>
                <a:lnTo>
                  <a:pt x="809168" y="23202"/>
                </a:lnTo>
                <a:lnTo>
                  <a:pt x="830272" y="23285"/>
                </a:lnTo>
                <a:lnTo>
                  <a:pt x="867381" y="22905"/>
                </a:lnTo>
                <a:lnTo>
                  <a:pt x="1312742" y="50815"/>
                </a:lnTo>
                <a:lnTo>
                  <a:pt x="1330035" y="51222"/>
                </a:lnTo>
                <a:lnTo>
                  <a:pt x="1347160" y="50266"/>
                </a:lnTo>
                <a:lnTo>
                  <a:pt x="1379557" y="49140"/>
                </a:lnTo>
                <a:lnTo>
                  <a:pt x="1411617" y="50698"/>
                </a:lnTo>
                <a:close/>
              </a:path>
              <a:path w="2166619" h="2651125">
                <a:moveTo>
                  <a:pt x="588225" y="0"/>
                </a:moveTo>
                <a:lnTo>
                  <a:pt x="658857" y="6230"/>
                </a:lnTo>
                <a:lnTo>
                  <a:pt x="729319" y="22370"/>
                </a:lnTo>
                <a:lnTo>
                  <a:pt x="738134" y="25628"/>
                </a:lnTo>
                <a:lnTo>
                  <a:pt x="505756" y="11065"/>
                </a:lnTo>
                <a:lnTo>
                  <a:pt x="510010" y="10430"/>
                </a:lnTo>
                <a:lnTo>
                  <a:pt x="526218" y="8585"/>
                </a:lnTo>
                <a:lnTo>
                  <a:pt x="542275" y="6477"/>
                </a:lnTo>
                <a:lnTo>
                  <a:pt x="574583" y="1850"/>
                </a:lnTo>
                <a:lnTo>
                  <a:pt x="580926" y="1346"/>
                </a:lnTo>
                <a:lnTo>
                  <a:pt x="588225" y="0"/>
                </a:lnTo>
                <a:close/>
              </a:path>
              <a:path w="2166619" h="2651125">
                <a:moveTo>
                  <a:pt x="1183998" y="34630"/>
                </a:moveTo>
                <a:lnTo>
                  <a:pt x="1207567" y="36318"/>
                </a:lnTo>
                <a:lnTo>
                  <a:pt x="1231098" y="38596"/>
                </a:lnTo>
                <a:lnTo>
                  <a:pt x="1254577" y="41716"/>
                </a:lnTo>
                <a:lnTo>
                  <a:pt x="1295364" y="49049"/>
                </a:lnTo>
                <a:lnTo>
                  <a:pt x="1312742" y="50815"/>
                </a:lnTo>
                <a:lnTo>
                  <a:pt x="867381" y="22905"/>
                </a:lnTo>
                <a:lnTo>
                  <a:pt x="919896" y="22588"/>
                </a:lnTo>
                <a:lnTo>
                  <a:pt x="970135" y="22129"/>
                </a:lnTo>
                <a:lnTo>
                  <a:pt x="982142" y="22205"/>
                </a:lnTo>
                <a:lnTo>
                  <a:pt x="1136821" y="31899"/>
                </a:lnTo>
                <a:lnTo>
                  <a:pt x="1183998" y="34630"/>
                </a:lnTo>
                <a:close/>
              </a:path>
              <a:path w="2166619" h="2651125">
                <a:moveTo>
                  <a:pt x="1059617" y="25074"/>
                </a:moveTo>
                <a:lnTo>
                  <a:pt x="1113254" y="30196"/>
                </a:lnTo>
                <a:lnTo>
                  <a:pt x="1136821" y="31899"/>
                </a:lnTo>
                <a:lnTo>
                  <a:pt x="982142" y="22205"/>
                </a:lnTo>
                <a:lnTo>
                  <a:pt x="999900" y="22318"/>
                </a:lnTo>
                <a:lnTo>
                  <a:pt x="1029700" y="23269"/>
                </a:lnTo>
                <a:lnTo>
                  <a:pt x="1059617" y="25074"/>
                </a:lnTo>
                <a:close/>
              </a:path>
            </a:pathLst>
          </a:custGeom>
          <a:solidFill>
            <a:srgbClr val="7840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8749" y="3838575"/>
            <a:ext cx="171450" cy="17144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9309807"/>
            <a:ext cx="3100705" cy="977265"/>
          </a:xfrm>
          <a:custGeom>
            <a:avLst/>
            <a:gdLst/>
            <a:ahLst/>
            <a:cxnLst/>
            <a:rect l="l" t="t" r="r" b="b"/>
            <a:pathLst>
              <a:path w="3100705" h="977265">
                <a:moveTo>
                  <a:pt x="721930" y="39596"/>
                </a:moveTo>
                <a:lnTo>
                  <a:pt x="785881" y="48113"/>
                </a:lnTo>
                <a:lnTo>
                  <a:pt x="844160" y="60784"/>
                </a:lnTo>
                <a:lnTo>
                  <a:pt x="902269" y="76150"/>
                </a:lnTo>
                <a:lnTo>
                  <a:pt x="943143" y="93803"/>
                </a:lnTo>
                <a:lnTo>
                  <a:pt x="990906" y="125178"/>
                </a:lnTo>
                <a:lnTo>
                  <a:pt x="1026504" y="148081"/>
                </a:lnTo>
                <a:lnTo>
                  <a:pt x="1062471" y="170501"/>
                </a:lnTo>
                <a:lnTo>
                  <a:pt x="1098822" y="192183"/>
                </a:lnTo>
                <a:lnTo>
                  <a:pt x="1162017" y="227145"/>
                </a:lnTo>
                <a:lnTo>
                  <a:pt x="1228287" y="256213"/>
                </a:lnTo>
                <a:lnTo>
                  <a:pt x="1263003" y="269577"/>
                </a:lnTo>
                <a:lnTo>
                  <a:pt x="1297203" y="284432"/>
                </a:lnTo>
                <a:lnTo>
                  <a:pt x="1365276" y="315303"/>
                </a:lnTo>
                <a:lnTo>
                  <a:pt x="1407422" y="333680"/>
                </a:lnTo>
                <a:lnTo>
                  <a:pt x="1449662" y="351241"/>
                </a:lnTo>
                <a:lnTo>
                  <a:pt x="1577218" y="401637"/>
                </a:lnTo>
                <a:lnTo>
                  <a:pt x="1622908" y="418490"/>
                </a:lnTo>
                <a:lnTo>
                  <a:pt x="1669056" y="434247"/>
                </a:lnTo>
                <a:lnTo>
                  <a:pt x="1715609" y="449076"/>
                </a:lnTo>
                <a:lnTo>
                  <a:pt x="1762512" y="463148"/>
                </a:lnTo>
                <a:lnTo>
                  <a:pt x="1864993" y="492160"/>
                </a:lnTo>
                <a:lnTo>
                  <a:pt x="1892304" y="500452"/>
                </a:lnTo>
                <a:lnTo>
                  <a:pt x="1919474" y="509666"/>
                </a:lnTo>
                <a:lnTo>
                  <a:pt x="1977534" y="531229"/>
                </a:lnTo>
                <a:lnTo>
                  <a:pt x="2006313" y="542629"/>
                </a:lnTo>
                <a:lnTo>
                  <a:pt x="2034793" y="554772"/>
                </a:lnTo>
                <a:lnTo>
                  <a:pt x="2056705" y="563783"/>
                </a:lnTo>
                <a:lnTo>
                  <a:pt x="2078922" y="571967"/>
                </a:lnTo>
                <a:lnTo>
                  <a:pt x="2101350" y="579489"/>
                </a:lnTo>
                <a:lnTo>
                  <a:pt x="2153606" y="595615"/>
                </a:lnTo>
                <a:lnTo>
                  <a:pt x="2183013" y="605547"/>
                </a:lnTo>
                <a:lnTo>
                  <a:pt x="2212210" y="616141"/>
                </a:lnTo>
                <a:lnTo>
                  <a:pt x="2346006" y="667056"/>
                </a:lnTo>
                <a:lnTo>
                  <a:pt x="2399092" y="685447"/>
                </a:lnTo>
                <a:lnTo>
                  <a:pt x="2453122" y="700937"/>
                </a:lnTo>
                <a:lnTo>
                  <a:pt x="2521128" y="716698"/>
                </a:lnTo>
                <a:lnTo>
                  <a:pt x="2613745" y="736171"/>
                </a:lnTo>
                <a:lnTo>
                  <a:pt x="2637798" y="742047"/>
                </a:lnTo>
                <a:lnTo>
                  <a:pt x="2661240" y="749576"/>
                </a:lnTo>
                <a:lnTo>
                  <a:pt x="2683934" y="759594"/>
                </a:lnTo>
                <a:lnTo>
                  <a:pt x="2705211" y="769960"/>
                </a:lnTo>
                <a:lnTo>
                  <a:pt x="2748524" y="789387"/>
                </a:lnTo>
                <a:lnTo>
                  <a:pt x="2769833" y="799248"/>
                </a:lnTo>
                <a:lnTo>
                  <a:pt x="2802158" y="815000"/>
                </a:lnTo>
                <a:lnTo>
                  <a:pt x="2834874" y="829930"/>
                </a:lnTo>
                <a:lnTo>
                  <a:pt x="2867969" y="844207"/>
                </a:lnTo>
                <a:lnTo>
                  <a:pt x="2901432" y="858001"/>
                </a:lnTo>
                <a:lnTo>
                  <a:pt x="2949478" y="878570"/>
                </a:lnTo>
                <a:lnTo>
                  <a:pt x="2995724" y="902239"/>
                </a:lnTo>
                <a:lnTo>
                  <a:pt x="3039863" y="929835"/>
                </a:lnTo>
                <a:lnTo>
                  <a:pt x="3081591" y="962184"/>
                </a:lnTo>
                <a:lnTo>
                  <a:pt x="3100114" y="977191"/>
                </a:lnTo>
                <a:lnTo>
                  <a:pt x="0" y="977191"/>
                </a:lnTo>
                <a:lnTo>
                  <a:pt x="0" y="11489"/>
                </a:lnTo>
                <a:lnTo>
                  <a:pt x="48448" y="14525"/>
                </a:lnTo>
                <a:lnTo>
                  <a:pt x="55747" y="13179"/>
                </a:lnTo>
                <a:lnTo>
                  <a:pt x="76978" y="11240"/>
                </a:lnTo>
                <a:lnTo>
                  <a:pt x="98251" y="11333"/>
                </a:lnTo>
                <a:lnTo>
                  <a:pt x="119481" y="12100"/>
                </a:lnTo>
                <a:lnTo>
                  <a:pt x="140586" y="12182"/>
                </a:lnTo>
                <a:lnTo>
                  <a:pt x="177694" y="11802"/>
                </a:lnTo>
                <a:lnTo>
                  <a:pt x="623055" y="39712"/>
                </a:lnTo>
                <a:lnTo>
                  <a:pt x="640348" y="40120"/>
                </a:lnTo>
                <a:lnTo>
                  <a:pt x="657473" y="39164"/>
                </a:lnTo>
                <a:lnTo>
                  <a:pt x="689871" y="38037"/>
                </a:lnTo>
                <a:lnTo>
                  <a:pt x="721930" y="39596"/>
                </a:lnTo>
                <a:close/>
              </a:path>
              <a:path w="3100705" h="977265">
                <a:moveTo>
                  <a:pt x="0" y="0"/>
                </a:moveTo>
                <a:lnTo>
                  <a:pt x="790" y="124"/>
                </a:lnTo>
                <a:lnTo>
                  <a:pt x="39633" y="11267"/>
                </a:lnTo>
                <a:lnTo>
                  <a:pt x="48448" y="14525"/>
                </a:lnTo>
                <a:lnTo>
                  <a:pt x="0" y="11489"/>
                </a:lnTo>
                <a:lnTo>
                  <a:pt x="0" y="0"/>
                </a:lnTo>
                <a:close/>
              </a:path>
              <a:path w="3100705" h="977265">
                <a:moveTo>
                  <a:pt x="494312" y="23527"/>
                </a:moveTo>
                <a:lnTo>
                  <a:pt x="517880" y="25216"/>
                </a:lnTo>
                <a:lnTo>
                  <a:pt x="541412" y="27494"/>
                </a:lnTo>
                <a:lnTo>
                  <a:pt x="564890" y="30614"/>
                </a:lnTo>
                <a:lnTo>
                  <a:pt x="605678" y="37947"/>
                </a:lnTo>
                <a:lnTo>
                  <a:pt x="623055" y="39712"/>
                </a:lnTo>
                <a:lnTo>
                  <a:pt x="177694" y="11802"/>
                </a:lnTo>
                <a:lnTo>
                  <a:pt x="280449" y="11027"/>
                </a:lnTo>
                <a:lnTo>
                  <a:pt x="292456" y="11103"/>
                </a:lnTo>
                <a:lnTo>
                  <a:pt x="447135" y="20796"/>
                </a:lnTo>
                <a:lnTo>
                  <a:pt x="494312" y="23527"/>
                </a:lnTo>
                <a:close/>
              </a:path>
              <a:path w="3100705" h="977265">
                <a:moveTo>
                  <a:pt x="369930" y="13971"/>
                </a:moveTo>
                <a:lnTo>
                  <a:pt x="423567" y="19094"/>
                </a:lnTo>
                <a:lnTo>
                  <a:pt x="447135" y="20796"/>
                </a:lnTo>
                <a:lnTo>
                  <a:pt x="292456" y="11103"/>
                </a:lnTo>
                <a:lnTo>
                  <a:pt x="310213" y="11215"/>
                </a:lnTo>
                <a:lnTo>
                  <a:pt x="340014" y="12167"/>
                </a:lnTo>
                <a:lnTo>
                  <a:pt x="369930" y="13971"/>
                </a:lnTo>
                <a:close/>
              </a:path>
            </a:pathLst>
          </a:custGeom>
          <a:solidFill>
            <a:srgbClr val="7840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6A2FD1-2109-1F90-321A-B7CD971A4F73}"/>
              </a:ext>
            </a:extLst>
          </p:cNvPr>
          <p:cNvSpPr txBox="1"/>
          <p:nvPr/>
        </p:nvSpPr>
        <p:spPr>
          <a:xfrm>
            <a:off x="2491352" y="2657167"/>
            <a:ext cx="14120248" cy="646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>
              <a:lnSpc>
                <a:spcPct val="150000"/>
              </a:lnSpc>
              <a:spcBef>
                <a:spcPts val="1135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Tahoma"/>
                <a:cs typeface="Tahoma"/>
              </a:rPr>
              <a:t>Database Management System</a:t>
            </a:r>
            <a:r>
              <a:rPr lang="en-US" sz="3200" dirty="0">
                <a:latin typeface="Tahoma"/>
                <a:cs typeface="Tahoma"/>
              </a:rPr>
              <a:t>: A robust backend for efficient inventory tracking.</a:t>
            </a:r>
          </a:p>
          <a:p>
            <a:pPr marL="469900" indent="-457200">
              <a:lnSpc>
                <a:spcPct val="150000"/>
              </a:lnSpc>
              <a:spcBef>
                <a:spcPts val="1135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Tahoma"/>
                <a:cs typeface="Tahoma"/>
              </a:rPr>
              <a:t>User-Friendly Interface</a:t>
            </a:r>
            <a:r>
              <a:rPr lang="en-US" sz="3200" dirty="0">
                <a:latin typeface="Tahoma"/>
                <a:cs typeface="Tahoma"/>
              </a:rPr>
              <a:t>: Intuitive dashboards for an enhanced user experience.</a:t>
            </a:r>
          </a:p>
          <a:p>
            <a:pPr marL="469900" indent="-457200">
              <a:lnSpc>
                <a:spcPct val="150000"/>
              </a:lnSpc>
              <a:spcBef>
                <a:spcPts val="1135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Tahoma"/>
                <a:cs typeface="Tahoma"/>
              </a:rPr>
              <a:t>Role Distinction</a:t>
            </a:r>
            <a:r>
              <a:rPr lang="en-US" sz="3200" dirty="0">
                <a:latin typeface="Tahoma"/>
                <a:cs typeface="Tahoma"/>
              </a:rPr>
              <a:t>: Customized features for users and clients, including profile editing and inventory management.</a:t>
            </a:r>
          </a:p>
          <a:p>
            <a:pPr marL="469900" indent="-457200">
              <a:lnSpc>
                <a:spcPct val="150000"/>
              </a:lnSpc>
              <a:spcBef>
                <a:spcPts val="1135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Tahoma"/>
                <a:cs typeface="Tahoma"/>
              </a:rPr>
              <a:t>Admin Privileges</a:t>
            </a:r>
            <a:r>
              <a:rPr lang="en-US" sz="3200" dirty="0">
                <a:latin typeface="Tahoma"/>
                <a:cs typeface="Tahoma"/>
              </a:rPr>
              <a:t>: Comprehensive control over product management."</a:t>
            </a:r>
          </a:p>
          <a:p>
            <a:pPr marL="469900" indent="-457200">
              <a:lnSpc>
                <a:spcPct val="150000"/>
              </a:lnSpc>
              <a:spcBef>
                <a:spcPts val="1135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Tahoma"/>
                <a:cs typeface="Tahoma"/>
              </a:rPr>
              <a:t>Filtering Options</a:t>
            </a:r>
            <a:r>
              <a:rPr lang="en-US" sz="3200" dirty="0">
                <a:latin typeface="Tahoma"/>
                <a:cs typeface="Tahoma"/>
              </a:rPr>
              <a:t>: Simplified product searches for users.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57862" y="0"/>
            <a:ext cx="4530725" cy="10276840"/>
            <a:chOff x="13757862" y="0"/>
            <a:chExt cx="4530725" cy="10276840"/>
          </a:xfrm>
        </p:grpSpPr>
        <p:sp>
          <p:nvSpPr>
            <p:cNvPr id="3" name="object 3"/>
            <p:cNvSpPr/>
            <p:nvPr/>
          </p:nvSpPr>
          <p:spPr>
            <a:xfrm>
              <a:off x="13757862" y="2302"/>
              <a:ext cx="4530725" cy="10274300"/>
            </a:xfrm>
            <a:custGeom>
              <a:avLst/>
              <a:gdLst/>
              <a:ahLst/>
              <a:cxnLst/>
              <a:rect l="l" t="t" r="r" b="b"/>
              <a:pathLst>
                <a:path w="4530725" h="10274300">
                  <a:moveTo>
                    <a:pt x="4530138" y="10274299"/>
                  </a:moveTo>
                  <a:lnTo>
                    <a:pt x="1002859" y="10274299"/>
                  </a:lnTo>
                  <a:lnTo>
                    <a:pt x="960006" y="10236199"/>
                  </a:lnTo>
                  <a:lnTo>
                    <a:pt x="917961" y="10210799"/>
                  </a:lnTo>
                  <a:lnTo>
                    <a:pt x="876731" y="10185399"/>
                  </a:lnTo>
                  <a:lnTo>
                    <a:pt x="836324" y="10147299"/>
                  </a:lnTo>
                  <a:lnTo>
                    <a:pt x="796747" y="10121899"/>
                  </a:lnTo>
                  <a:lnTo>
                    <a:pt x="758007" y="10083799"/>
                  </a:lnTo>
                  <a:lnTo>
                    <a:pt x="720111" y="10045699"/>
                  </a:lnTo>
                  <a:lnTo>
                    <a:pt x="683068" y="10007599"/>
                  </a:lnTo>
                  <a:lnTo>
                    <a:pt x="647534" y="9982199"/>
                  </a:lnTo>
                  <a:lnTo>
                    <a:pt x="612646" y="9944099"/>
                  </a:lnTo>
                  <a:lnTo>
                    <a:pt x="578399" y="9905999"/>
                  </a:lnTo>
                  <a:lnTo>
                    <a:pt x="544791" y="9867899"/>
                  </a:lnTo>
                  <a:lnTo>
                    <a:pt x="511820" y="9829799"/>
                  </a:lnTo>
                  <a:lnTo>
                    <a:pt x="479482" y="9791699"/>
                  </a:lnTo>
                  <a:lnTo>
                    <a:pt x="447775" y="9753599"/>
                  </a:lnTo>
                  <a:lnTo>
                    <a:pt x="416696" y="9702799"/>
                  </a:lnTo>
                  <a:lnTo>
                    <a:pt x="386242" y="9664699"/>
                  </a:lnTo>
                  <a:lnTo>
                    <a:pt x="356411" y="9626599"/>
                  </a:lnTo>
                  <a:lnTo>
                    <a:pt x="327200" y="9588499"/>
                  </a:lnTo>
                  <a:lnTo>
                    <a:pt x="298605" y="9537699"/>
                  </a:lnTo>
                  <a:lnTo>
                    <a:pt x="270625" y="9499599"/>
                  </a:lnTo>
                  <a:lnTo>
                    <a:pt x="243256" y="9461499"/>
                  </a:lnTo>
                  <a:lnTo>
                    <a:pt x="216496" y="9410699"/>
                  </a:lnTo>
                  <a:lnTo>
                    <a:pt x="190342" y="9372599"/>
                  </a:lnTo>
                  <a:lnTo>
                    <a:pt x="164791" y="9321799"/>
                  </a:lnTo>
                  <a:lnTo>
                    <a:pt x="139840" y="9283699"/>
                  </a:lnTo>
                  <a:lnTo>
                    <a:pt x="117265" y="9232899"/>
                  </a:lnTo>
                  <a:lnTo>
                    <a:pt x="96613" y="9194799"/>
                  </a:lnTo>
                  <a:lnTo>
                    <a:pt x="77904" y="9156699"/>
                  </a:lnTo>
                  <a:lnTo>
                    <a:pt x="61155" y="9105899"/>
                  </a:lnTo>
                  <a:lnTo>
                    <a:pt x="46386" y="9055099"/>
                  </a:lnTo>
                  <a:lnTo>
                    <a:pt x="33615" y="9016999"/>
                  </a:lnTo>
                  <a:lnTo>
                    <a:pt x="22861" y="8966199"/>
                  </a:lnTo>
                  <a:lnTo>
                    <a:pt x="14143" y="8915399"/>
                  </a:lnTo>
                  <a:lnTo>
                    <a:pt x="7479" y="8877299"/>
                  </a:lnTo>
                  <a:lnTo>
                    <a:pt x="2888" y="8826499"/>
                  </a:lnTo>
                  <a:lnTo>
                    <a:pt x="389" y="8775699"/>
                  </a:lnTo>
                  <a:lnTo>
                    <a:pt x="0" y="8724899"/>
                  </a:lnTo>
                  <a:lnTo>
                    <a:pt x="726" y="8674099"/>
                  </a:lnTo>
                  <a:lnTo>
                    <a:pt x="1556" y="8623299"/>
                  </a:lnTo>
                  <a:lnTo>
                    <a:pt x="2479" y="8572499"/>
                  </a:lnTo>
                  <a:lnTo>
                    <a:pt x="3486" y="8534399"/>
                  </a:lnTo>
                  <a:lnTo>
                    <a:pt x="4567" y="8483599"/>
                  </a:lnTo>
                  <a:lnTo>
                    <a:pt x="5714" y="8432799"/>
                  </a:lnTo>
                  <a:lnTo>
                    <a:pt x="6917" y="8381999"/>
                  </a:lnTo>
                  <a:lnTo>
                    <a:pt x="8167" y="8331199"/>
                  </a:lnTo>
                  <a:lnTo>
                    <a:pt x="9454" y="8280399"/>
                  </a:lnTo>
                  <a:lnTo>
                    <a:pt x="13446" y="8127999"/>
                  </a:lnTo>
                  <a:lnTo>
                    <a:pt x="16471" y="8077199"/>
                  </a:lnTo>
                  <a:lnTo>
                    <a:pt x="19118" y="8039099"/>
                  </a:lnTo>
                  <a:lnTo>
                    <a:pt x="21513" y="8013699"/>
                  </a:lnTo>
                  <a:lnTo>
                    <a:pt x="24919" y="7962899"/>
                  </a:lnTo>
                  <a:lnTo>
                    <a:pt x="30629" y="7912099"/>
                  </a:lnTo>
                  <a:lnTo>
                    <a:pt x="38608" y="7861299"/>
                  </a:lnTo>
                  <a:lnTo>
                    <a:pt x="48819" y="7823199"/>
                  </a:lnTo>
                  <a:lnTo>
                    <a:pt x="61227" y="7772399"/>
                  </a:lnTo>
                  <a:lnTo>
                    <a:pt x="75796" y="7721599"/>
                  </a:lnTo>
                  <a:lnTo>
                    <a:pt x="92490" y="7683499"/>
                  </a:lnTo>
                  <a:lnTo>
                    <a:pt x="111273" y="7632699"/>
                  </a:lnTo>
                  <a:lnTo>
                    <a:pt x="132109" y="7594599"/>
                  </a:lnTo>
                  <a:lnTo>
                    <a:pt x="154961" y="7543799"/>
                  </a:lnTo>
                  <a:lnTo>
                    <a:pt x="179795" y="7505699"/>
                  </a:lnTo>
                  <a:lnTo>
                    <a:pt x="206573" y="7467599"/>
                  </a:lnTo>
                  <a:lnTo>
                    <a:pt x="235261" y="7429499"/>
                  </a:lnTo>
                  <a:lnTo>
                    <a:pt x="265822" y="7391399"/>
                  </a:lnTo>
                  <a:lnTo>
                    <a:pt x="298219" y="7353299"/>
                  </a:lnTo>
                  <a:lnTo>
                    <a:pt x="332418" y="7315199"/>
                  </a:lnTo>
                  <a:lnTo>
                    <a:pt x="368382" y="7277099"/>
                  </a:lnTo>
                  <a:lnTo>
                    <a:pt x="406075" y="7238999"/>
                  </a:lnTo>
                  <a:lnTo>
                    <a:pt x="438851" y="7213599"/>
                  </a:lnTo>
                  <a:lnTo>
                    <a:pt x="472634" y="7175499"/>
                  </a:lnTo>
                  <a:lnTo>
                    <a:pt x="507426" y="7150099"/>
                  </a:lnTo>
                  <a:lnTo>
                    <a:pt x="543227" y="7124699"/>
                  </a:lnTo>
                  <a:lnTo>
                    <a:pt x="627602" y="7073899"/>
                  </a:lnTo>
                  <a:lnTo>
                    <a:pt x="668828" y="7035799"/>
                  </a:lnTo>
                  <a:lnTo>
                    <a:pt x="709456" y="7010399"/>
                  </a:lnTo>
                  <a:lnTo>
                    <a:pt x="749516" y="6972299"/>
                  </a:lnTo>
                  <a:lnTo>
                    <a:pt x="789041" y="6934199"/>
                  </a:lnTo>
                  <a:lnTo>
                    <a:pt x="828061" y="6908799"/>
                  </a:lnTo>
                  <a:lnTo>
                    <a:pt x="866608" y="6870699"/>
                  </a:lnTo>
                  <a:lnTo>
                    <a:pt x="904715" y="6832599"/>
                  </a:lnTo>
                  <a:lnTo>
                    <a:pt x="942412" y="6807199"/>
                  </a:lnTo>
                  <a:lnTo>
                    <a:pt x="1016702" y="6730999"/>
                  </a:lnTo>
                  <a:lnTo>
                    <a:pt x="1089732" y="6654799"/>
                  </a:lnTo>
                  <a:lnTo>
                    <a:pt x="1161753" y="6578599"/>
                  </a:lnTo>
                  <a:lnTo>
                    <a:pt x="1198037" y="6553199"/>
                  </a:lnTo>
                  <a:lnTo>
                    <a:pt x="1234803" y="6515099"/>
                  </a:lnTo>
                  <a:lnTo>
                    <a:pt x="1272034" y="6476999"/>
                  </a:lnTo>
                  <a:lnTo>
                    <a:pt x="1309709" y="6438899"/>
                  </a:lnTo>
                  <a:lnTo>
                    <a:pt x="1347809" y="6400799"/>
                  </a:lnTo>
                  <a:lnTo>
                    <a:pt x="1386316" y="6362699"/>
                  </a:lnTo>
                  <a:lnTo>
                    <a:pt x="1425210" y="6337299"/>
                  </a:lnTo>
                  <a:lnTo>
                    <a:pt x="1504083" y="6261099"/>
                  </a:lnTo>
                  <a:lnTo>
                    <a:pt x="1544024" y="6235699"/>
                  </a:lnTo>
                  <a:lnTo>
                    <a:pt x="1584276" y="6197599"/>
                  </a:lnTo>
                  <a:lnTo>
                    <a:pt x="1624820" y="6172199"/>
                  </a:lnTo>
                  <a:lnTo>
                    <a:pt x="1665636" y="6134099"/>
                  </a:lnTo>
                  <a:lnTo>
                    <a:pt x="1706705" y="6108699"/>
                  </a:lnTo>
                  <a:lnTo>
                    <a:pt x="1748009" y="6070599"/>
                  </a:lnTo>
                  <a:lnTo>
                    <a:pt x="1787482" y="6045199"/>
                  </a:lnTo>
                  <a:lnTo>
                    <a:pt x="1827127" y="6007099"/>
                  </a:lnTo>
                  <a:lnTo>
                    <a:pt x="1906942" y="5956299"/>
                  </a:lnTo>
                  <a:lnTo>
                    <a:pt x="1947118" y="5918199"/>
                  </a:lnTo>
                  <a:lnTo>
                    <a:pt x="2028027" y="5867399"/>
                  </a:lnTo>
                  <a:lnTo>
                    <a:pt x="2068765" y="5829299"/>
                  </a:lnTo>
                  <a:lnTo>
                    <a:pt x="2275428" y="5702299"/>
                  </a:lnTo>
                  <a:lnTo>
                    <a:pt x="2317379" y="5664199"/>
                  </a:lnTo>
                  <a:lnTo>
                    <a:pt x="2359542" y="5638799"/>
                  </a:lnTo>
                  <a:lnTo>
                    <a:pt x="2788746" y="5384799"/>
                  </a:lnTo>
                  <a:lnTo>
                    <a:pt x="2833576" y="5359399"/>
                  </a:lnTo>
                  <a:lnTo>
                    <a:pt x="2921315" y="5308599"/>
                  </a:lnTo>
                  <a:lnTo>
                    <a:pt x="2964338" y="5270499"/>
                  </a:lnTo>
                  <a:lnTo>
                    <a:pt x="3048979" y="5219699"/>
                  </a:lnTo>
                  <a:lnTo>
                    <a:pt x="3090711" y="5181599"/>
                  </a:lnTo>
                  <a:lnTo>
                    <a:pt x="3132128" y="5156199"/>
                  </a:lnTo>
                  <a:lnTo>
                    <a:pt x="3173287" y="5118099"/>
                  </a:lnTo>
                  <a:lnTo>
                    <a:pt x="3214244" y="5092699"/>
                  </a:lnTo>
                  <a:lnTo>
                    <a:pt x="3255059" y="5054599"/>
                  </a:lnTo>
                  <a:lnTo>
                    <a:pt x="3295787" y="5029199"/>
                  </a:lnTo>
                  <a:lnTo>
                    <a:pt x="3377215" y="4965699"/>
                  </a:lnTo>
                  <a:lnTo>
                    <a:pt x="3418029" y="4927599"/>
                  </a:lnTo>
                  <a:lnTo>
                    <a:pt x="3459379" y="4889499"/>
                  </a:lnTo>
                  <a:lnTo>
                    <a:pt x="3498236" y="4851399"/>
                  </a:lnTo>
                  <a:lnTo>
                    <a:pt x="3534741" y="4813299"/>
                  </a:lnTo>
                  <a:lnTo>
                    <a:pt x="3569035" y="4775199"/>
                  </a:lnTo>
                  <a:lnTo>
                    <a:pt x="3601259" y="4737099"/>
                  </a:lnTo>
                  <a:lnTo>
                    <a:pt x="3631554" y="4686299"/>
                  </a:lnTo>
                  <a:lnTo>
                    <a:pt x="3660061" y="4635499"/>
                  </a:lnTo>
                  <a:lnTo>
                    <a:pt x="3684637" y="4597399"/>
                  </a:lnTo>
                  <a:lnTo>
                    <a:pt x="3708161" y="4546599"/>
                  </a:lnTo>
                  <a:lnTo>
                    <a:pt x="3730629" y="4508499"/>
                  </a:lnTo>
                  <a:lnTo>
                    <a:pt x="3752034" y="4457699"/>
                  </a:lnTo>
                  <a:lnTo>
                    <a:pt x="3772371" y="4419599"/>
                  </a:lnTo>
                  <a:lnTo>
                    <a:pt x="3791635" y="4368799"/>
                  </a:lnTo>
                  <a:lnTo>
                    <a:pt x="3809820" y="4330699"/>
                  </a:lnTo>
                  <a:lnTo>
                    <a:pt x="3826920" y="4279899"/>
                  </a:lnTo>
                  <a:lnTo>
                    <a:pt x="3842930" y="4229099"/>
                  </a:lnTo>
                  <a:lnTo>
                    <a:pt x="3857844" y="4190999"/>
                  </a:lnTo>
                  <a:lnTo>
                    <a:pt x="3871658" y="4140199"/>
                  </a:lnTo>
                  <a:lnTo>
                    <a:pt x="3884364" y="4089399"/>
                  </a:lnTo>
                  <a:lnTo>
                    <a:pt x="3895959" y="4038599"/>
                  </a:lnTo>
                  <a:lnTo>
                    <a:pt x="3906435" y="4000499"/>
                  </a:lnTo>
                  <a:lnTo>
                    <a:pt x="3915789" y="3949699"/>
                  </a:lnTo>
                  <a:lnTo>
                    <a:pt x="3924013" y="3898899"/>
                  </a:lnTo>
                  <a:lnTo>
                    <a:pt x="3931103" y="3848099"/>
                  </a:lnTo>
                  <a:lnTo>
                    <a:pt x="3937054" y="3797299"/>
                  </a:lnTo>
                  <a:lnTo>
                    <a:pt x="3941480" y="3746499"/>
                  </a:lnTo>
                  <a:lnTo>
                    <a:pt x="3944598" y="3695699"/>
                  </a:lnTo>
                  <a:lnTo>
                    <a:pt x="3946564" y="3644899"/>
                  </a:lnTo>
                  <a:lnTo>
                    <a:pt x="3947536" y="3594099"/>
                  </a:lnTo>
                  <a:lnTo>
                    <a:pt x="3947671" y="3543299"/>
                  </a:lnTo>
                  <a:lnTo>
                    <a:pt x="3947128" y="3492499"/>
                  </a:lnTo>
                  <a:lnTo>
                    <a:pt x="3946063" y="3441699"/>
                  </a:lnTo>
                  <a:lnTo>
                    <a:pt x="3944634" y="3390899"/>
                  </a:lnTo>
                  <a:lnTo>
                    <a:pt x="3943000" y="3340099"/>
                  </a:lnTo>
                  <a:lnTo>
                    <a:pt x="3941317" y="3289299"/>
                  </a:lnTo>
                  <a:lnTo>
                    <a:pt x="3939743" y="3238499"/>
                  </a:lnTo>
                  <a:lnTo>
                    <a:pt x="3934112" y="3187699"/>
                  </a:lnTo>
                  <a:lnTo>
                    <a:pt x="3922935" y="3136899"/>
                  </a:lnTo>
                  <a:lnTo>
                    <a:pt x="3908733" y="3086099"/>
                  </a:lnTo>
                  <a:lnTo>
                    <a:pt x="3894026" y="3022599"/>
                  </a:lnTo>
                  <a:lnTo>
                    <a:pt x="3886588" y="3009899"/>
                  </a:lnTo>
                  <a:lnTo>
                    <a:pt x="3876882" y="2984499"/>
                  </a:lnTo>
                  <a:lnTo>
                    <a:pt x="3865663" y="2971799"/>
                  </a:lnTo>
                  <a:lnTo>
                    <a:pt x="3853687" y="2946399"/>
                  </a:lnTo>
                  <a:lnTo>
                    <a:pt x="3841081" y="2933699"/>
                  </a:lnTo>
                  <a:lnTo>
                    <a:pt x="3827467" y="2908299"/>
                  </a:lnTo>
                  <a:lnTo>
                    <a:pt x="3812844" y="2895599"/>
                  </a:lnTo>
                  <a:lnTo>
                    <a:pt x="3797213" y="2882899"/>
                  </a:lnTo>
                  <a:lnTo>
                    <a:pt x="3758612" y="2844799"/>
                  </a:lnTo>
                  <a:lnTo>
                    <a:pt x="3723264" y="2806699"/>
                  </a:lnTo>
                  <a:lnTo>
                    <a:pt x="3690838" y="2768599"/>
                  </a:lnTo>
                  <a:lnTo>
                    <a:pt x="3661002" y="2717799"/>
                  </a:lnTo>
                  <a:lnTo>
                    <a:pt x="3633423" y="2679699"/>
                  </a:lnTo>
                  <a:lnTo>
                    <a:pt x="3607771" y="2628899"/>
                  </a:lnTo>
                  <a:lnTo>
                    <a:pt x="3583711" y="2590799"/>
                  </a:lnTo>
                  <a:lnTo>
                    <a:pt x="3560913" y="2539999"/>
                  </a:lnTo>
                  <a:lnTo>
                    <a:pt x="3539045" y="2489199"/>
                  </a:lnTo>
                  <a:lnTo>
                    <a:pt x="3518689" y="2451099"/>
                  </a:lnTo>
                  <a:lnTo>
                    <a:pt x="3500798" y="2400299"/>
                  </a:lnTo>
                  <a:lnTo>
                    <a:pt x="3485596" y="2349499"/>
                  </a:lnTo>
                  <a:lnTo>
                    <a:pt x="3473308" y="2298699"/>
                  </a:lnTo>
                  <a:lnTo>
                    <a:pt x="3464157" y="2247899"/>
                  </a:lnTo>
                  <a:lnTo>
                    <a:pt x="3458368" y="2197099"/>
                  </a:lnTo>
                  <a:lnTo>
                    <a:pt x="3453724" y="2146299"/>
                  </a:lnTo>
                  <a:lnTo>
                    <a:pt x="3448109" y="2095499"/>
                  </a:lnTo>
                  <a:lnTo>
                    <a:pt x="3441896" y="2057399"/>
                  </a:lnTo>
                  <a:lnTo>
                    <a:pt x="3435460" y="2006599"/>
                  </a:lnTo>
                  <a:lnTo>
                    <a:pt x="3429172" y="1955799"/>
                  </a:lnTo>
                  <a:lnTo>
                    <a:pt x="3423408" y="1904999"/>
                  </a:lnTo>
                  <a:lnTo>
                    <a:pt x="3417609" y="1854199"/>
                  </a:lnTo>
                  <a:lnTo>
                    <a:pt x="3414331" y="1803399"/>
                  </a:lnTo>
                  <a:lnTo>
                    <a:pt x="3413575" y="1752599"/>
                  </a:lnTo>
                  <a:lnTo>
                    <a:pt x="3415340" y="1714499"/>
                  </a:lnTo>
                  <a:lnTo>
                    <a:pt x="3419626" y="1663699"/>
                  </a:lnTo>
                  <a:lnTo>
                    <a:pt x="3426433" y="1612899"/>
                  </a:lnTo>
                  <a:lnTo>
                    <a:pt x="3435761" y="1562099"/>
                  </a:lnTo>
                  <a:lnTo>
                    <a:pt x="3447611" y="1511299"/>
                  </a:lnTo>
                  <a:lnTo>
                    <a:pt x="3461457" y="1460499"/>
                  </a:lnTo>
                  <a:lnTo>
                    <a:pt x="3475397" y="1409699"/>
                  </a:lnTo>
                  <a:lnTo>
                    <a:pt x="3489525" y="1358899"/>
                  </a:lnTo>
                  <a:lnTo>
                    <a:pt x="3503936" y="1295399"/>
                  </a:lnTo>
                  <a:lnTo>
                    <a:pt x="3518723" y="1244599"/>
                  </a:lnTo>
                  <a:lnTo>
                    <a:pt x="3533980" y="1193799"/>
                  </a:lnTo>
                  <a:lnTo>
                    <a:pt x="3549802" y="1142999"/>
                  </a:lnTo>
                  <a:lnTo>
                    <a:pt x="3565932" y="1104899"/>
                  </a:lnTo>
                  <a:lnTo>
                    <a:pt x="3583104" y="1054099"/>
                  </a:lnTo>
                  <a:lnTo>
                    <a:pt x="3601285" y="1003299"/>
                  </a:lnTo>
                  <a:lnTo>
                    <a:pt x="3620441" y="965199"/>
                  </a:lnTo>
                  <a:lnTo>
                    <a:pt x="3640539" y="914399"/>
                  </a:lnTo>
                  <a:lnTo>
                    <a:pt x="3661545" y="876299"/>
                  </a:lnTo>
                  <a:lnTo>
                    <a:pt x="3683427" y="825499"/>
                  </a:lnTo>
                  <a:lnTo>
                    <a:pt x="3706150" y="787399"/>
                  </a:lnTo>
                  <a:lnTo>
                    <a:pt x="3729680" y="749299"/>
                  </a:lnTo>
                  <a:lnTo>
                    <a:pt x="3753985" y="698499"/>
                  </a:lnTo>
                  <a:lnTo>
                    <a:pt x="3779032" y="660399"/>
                  </a:lnTo>
                  <a:lnTo>
                    <a:pt x="3804785" y="622299"/>
                  </a:lnTo>
                  <a:lnTo>
                    <a:pt x="3831213" y="571499"/>
                  </a:lnTo>
                  <a:lnTo>
                    <a:pt x="3858282" y="533399"/>
                  </a:lnTo>
                  <a:lnTo>
                    <a:pt x="3885958" y="495299"/>
                  </a:lnTo>
                  <a:lnTo>
                    <a:pt x="3915437" y="457199"/>
                  </a:lnTo>
                  <a:lnTo>
                    <a:pt x="3946092" y="419099"/>
                  </a:lnTo>
                  <a:lnTo>
                    <a:pt x="3977980" y="380999"/>
                  </a:lnTo>
                  <a:lnTo>
                    <a:pt x="4011157" y="342899"/>
                  </a:lnTo>
                  <a:lnTo>
                    <a:pt x="4045678" y="304799"/>
                  </a:lnTo>
                  <a:lnTo>
                    <a:pt x="4081600" y="266699"/>
                  </a:lnTo>
                  <a:lnTo>
                    <a:pt x="4118979" y="241299"/>
                  </a:lnTo>
                  <a:lnTo>
                    <a:pt x="4157870" y="203199"/>
                  </a:lnTo>
                  <a:lnTo>
                    <a:pt x="4198330" y="177799"/>
                  </a:lnTo>
                  <a:lnTo>
                    <a:pt x="4240415" y="152399"/>
                  </a:lnTo>
                  <a:lnTo>
                    <a:pt x="4284181" y="126999"/>
                  </a:lnTo>
                  <a:lnTo>
                    <a:pt x="4329683" y="101599"/>
                  </a:lnTo>
                  <a:lnTo>
                    <a:pt x="4415573" y="50799"/>
                  </a:lnTo>
                  <a:lnTo>
                    <a:pt x="4458191" y="38099"/>
                  </a:lnTo>
                  <a:lnTo>
                    <a:pt x="4500736" y="12699"/>
                  </a:lnTo>
                  <a:lnTo>
                    <a:pt x="4530138" y="0"/>
                  </a:lnTo>
                  <a:lnTo>
                    <a:pt x="4530138" y="10274299"/>
                  </a:lnTo>
                  <a:close/>
                </a:path>
              </a:pathLst>
            </a:custGeom>
            <a:solidFill>
              <a:srgbClr val="CF61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97168" y="0"/>
              <a:ext cx="3891279" cy="2476500"/>
            </a:xfrm>
            <a:custGeom>
              <a:avLst/>
              <a:gdLst/>
              <a:ahLst/>
              <a:cxnLst/>
              <a:rect l="l" t="t" r="r" b="b"/>
              <a:pathLst>
                <a:path w="3891280" h="2476500">
                  <a:moveTo>
                    <a:pt x="779081" y="1168400"/>
                  </a:moveTo>
                  <a:lnTo>
                    <a:pt x="475207" y="1168400"/>
                  </a:lnTo>
                  <a:lnTo>
                    <a:pt x="521022" y="1143000"/>
                  </a:lnTo>
                  <a:lnTo>
                    <a:pt x="565435" y="1130300"/>
                  </a:lnTo>
                  <a:lnTo>
                    <a:pt x="608828" y="1104900"/>
                  </a:lnTo>
                  <a:lnTo>
                    <a:pt x="638386" y="1092200"/>
                  </a:lnTo>
                  <a:lnTo>
                    <a:pt x="667073" y="1066800"/>
                  </a:lnTo>
                  <a:lnTo>
                    <a:pt x="694515" y="1041400"/>
                  </a:lnTo>
                  <a:lnTo>
                    <a:pt x="720339" y="1016000"/>
                  </a:lnTo>
                  <a:lnTo>
                    <a:pt x="734340" y="1003300"/>
                  </a:lnTo>
                  <a:lnTo>
                    <a:pt x="748715" y="990600"/>
                  </a:lnTo>
                  <a:lnTo>
                    <a:pt x="763836" y="977900"/>
                  </a:lnTo>
                  <a:lnTo>
                    <a:pt x="780077" y="965200"/>
                  </a:lnTo>
                  <a:lnTo>
                    <a:pt x="810817" y="939800"/>
                  </a:lnTo>
                  <a:lnTo>
                    <a:pt x="832845" y="914400"/>
                  </a:lnTo>
                  <a:lnTo>
                    <a:pt x="848402" y="889000"/>
                  </a:lnTo>
                  <a:lnTo>
                    <a:pt x="859727" y="850900"/>
                  </a:lnTo>
                  <a:lnTo>
                    <a:pt x="874564" y="812800"/>
                  </a:lnTo>
                  <a:lnTo>
                    <a:pt x="890801" y="774700"/>
                  </a:lnTo>
                  <a:lnTo>
                    <a:pt x="907850" y="723900"/>
                  </a:lnTo>
                  <a:lnTo>
                    <a:pt x="925120" y="685800"/>
                  </a:lnTo>
                  <a:lnTo>
                    <a:pt x="942021" y="635000"/>
                  </a:lnTo>
                  <a:lnTo>
                    <a:pt x="957963" y="596900"/>
                  </a:lnTo>
                  <a:lnTo>
                    <a:pt x="973001" y="558800"/>
                  </a:lnTo>
                  <a:lnTo>
                    <a:pt x="987666" y="508000"/>
                  </a:lnTo>
                  <a:lnTo>
                    <a:pt x="1001086" y="469900"/>
                  </a:lnTo>
                  <a:lnTo>
                    <a:pt x="1024285" y="381000"/>
                  </a:lnTo>
                  <a:lnTo>
                    <a:pt x="1040003" y="342900"/>
                  </a:lnTo>
                  <a:lnTo>
                    <a:pt x="1058270" y="292100"/>
                  </a:lnTo>
                  <a:lnTo>
                    <a:pt x="1077811" y="254000"/>
                  </a:lnTo>
                  <a:lnTo>
                    <a:pt x="1097352" y="203200"/>
                  </a:lnTo>
                  <a:lnTo>
                    <a:pt x="1118581" y="165100"/>
                  </a:lnTo>
                  <a:lnTo>
                    <a:pt x="1140629" y="114300"/>
                  </a:lnTo>
                  <a:lnTo>
                    <a:pt x="1163432" y="76200"/>
                  </a:lnTo>
                  <a:lnTo>
                    <a:pt x="1186923" y="25400"/>
                  </a:lnTo>
                  <a:lnTo>
                    <a:pt x="1205338" y="0"/>
                  </a:lnTo>
                  <a:lnTo>
                    <a:pt x="1351615" y="0"/>
                  </a:lnTo>
                  <a:lnTo>
                    <a:pt x="1342111" y="12700"/>
                  </a:lnTo>
                  <a:lnTo>
                    <a:pt x="1314965" y="50800"/>
                  </a:lnTo>
                  <a:lnTo>
                    <a:pt x="1288556" y="101600"/>
                  </a:lnTo>
                  <a:lnTo>
                    <a:pt x="1263290" y="139700"/>
                  </a:lnTo>
                  <a:lnTo>
                    <a:pt x="1239707" y="190500"/>
                  </a:lnTo>
                  <a:lnTo>
                    <a:pt x="1216811" y="241300"/>
                  </a:lnTo>
                  <a:lnTo>
                    <a:pt x="1194702" y="279400"/>
                  </a:lnTo>
                  <a:lnTo>
                    <a:pt x="1173479" y="330200"/>
                  </a:lnTo>
                  <a:lnTo>
                    <a:pt x="1153238" y="368300"/>
                  </a:lnTo>
                  <a:lnTo>
                    <a:pt x="1134079" y="419100"/>
                  </a:lnTo>
                  <a:lnTo>
                    <a:pt x="1116101" y="469900"/>
                  </a:lnTo>
                  <a:lnTo>
                    <a:pt x="1099400" y="520700"/>
                  </a:lnTo>
                  <a:lnTo>
                    <a:pt x="1084077" y="558800"/>
                  </a:lnTo>
                  <a:lnTo>
                    <a:pt x="1076215" y="584200"/>
                  </a:lnTo>
                  <a:lnTo>
                    <a:pt x="1066985" y="609600"/>
                  </a:lnTo>
                  <a:lnTo>
                    <a:pt x="1046906" y="660400"/>
                  </a:lnTo>
                  <a:lnTo>
                    <a:pt x="1027006" y="711200"/>
                  </a:lnTo>
                  <a:lnTo>
                    <a:pt x="985509" y="812800"/>
                  </a:lnTo>
                  <a:lnTo>
                    <a:pt x="965387" y="850900"/>
                  </a:lnTo>
                  <a:lnTo>
                    <a:pt x="946667" y="901700"/>
                  </a:lnTo>
                  <a:lnTo>
                    <a:pt x="930086" y="952500"/>
                  </a:lnTo>
                  <a:lnTo>
                    <a:pt x="916914" y="977900"/>
                  </a:lnTo>
                  <a:lnTo>
                    <a:pt x="899387" y="1016000"/>
                  </a:lnTo>
                  <a:lnTo>
                    <a:pt x="880615" y="1041400"/>
                  </a:lnTo>
                  <a:lnTo>
                    <a:pt x="863710" y="1066800"/>
                  </a:lnTo>
                  <a:lnTo>
                    <a:pt x="836330" y="1104900"/>
                  </a:lnTo>
                  <a:lnTo>
                    <a:pt x="803972" y="1143000"/>
                  </a:lnTo>
                  <a:lnTo>
                    <a:pt x="779081" y="1168400"/>
                  </a:lnTo>
                  <a:close/>
                </a:path>
                <a:path w="3891280" h="2476500">
                  <a:moveTo>
                    <a:pt x="2863581" y="939800"/>
                  </a:moveTo>
                  <a:lnTo>
                    <a:pt x="2763883" y="939800"/>
                  </a:lnTo>
                  <a:lnTo>
                    <a:pt x="2663812" y="914400"/>
                  </a:lnTo>
                  <a:lnTo>
                    <a:pt x="2635831" y="914400"/>
                  </a:lnTo>
                  <a:lnTo>
                    <a:pt x="2609219" y="901700"/>
                  </a:lnTo>
                  <a:lnTo>
                    <a:pt x="2557612" y="876300"/>
                  </a:lnTo>
                  <a:lnTo>
                    <a:pt x="2512767" y="838200"/>
                  </a:lnTo>
                  <a:lnTo>
                    <a:pt x="2471289" y="800100"/>
                  </a:lnTo>
                  <a:lnTo>
                    <a:pt x="2432806" y="774700"/>
                  </a:lnTo>
                  <a:lnTo>
                    <a:pt x="2396948" y="723900"/>
                  </a:lnTo>
                  <a:lnTo>
                    <a:pt x="2363343" y="685800"/>
                  </a:lnTo>
                  <a:lnTo>
                    <a:pt x="2331618" y="647700"/>
                  </a:lnTo>
                  <a:lnTo>
                    <a:pt x="2301402" y="596900"/>
                  </a:lnTo>
                  <a:lnTo>
                    <a:pt x="2276169" y="558800"/>
                  </a:lnTo>
                  <a:lnTo>
                    <a:pt x="2251828" y="520700"/>
                  </a:lnTo>
                  <a:lnTo>
                    <a:pt x="2228952" y="482600"/>
                  </a:lnTo>
                  <a:lnTo>
                    <a:pt x="2208116" y="444500"/>
                  </a:lnTo>
                  <a:lnTo>
                    <a:pt x="2189892" y="393700"/>
                  </a:lnTo>
                  <a:lnTo>
                    <a:pt x="2184436" y="381000"/>
                  </a:lnTo>
                  <a:lnTo>
                    <a:pt x="2178110" y="368300"/>
                  </a:lnTo>
                  <a:lnTo>
                    <a:pt x="2171037" y="355600"/>
                  </a:lnTo>
                  <a:lnTo>
                    <a:pt x="2163342" y="342900"/>
                  </a:lnTo>
                  <a:lnTo>
                    <a:pt x="2137429" y="304800"/>
                  </a:lnTo>
                  <a:lnTo>
                    <a:pt x="2114064" y="254000"/>
                  </a:lnTo>
                  <a:lnTo>
                    <a:pt x="2093568" y="203200"/>
                  </a:lnTo>
                  <a:lnTo>
                    <a:pt x="2076257" y="165100"/>
                  </a:lnTo>
                  <a:lnTo>
                    <a:pt x="2062451" y="114300"/>
                  </a:lnTo>
                  <a:lnTo>
                    <a:pt x="2053698" y="88900"/>
                  </a:lnTo>
                  <a:lnTo>
                    <a:pt x="2042206" y="50800"/>
                  </a:lnTo>
                  <a:lnTo>
                    <a:pt x="2029222" y="25400"/>
                  </a:lnTo>
                  <a:lnTo>
                    <a:pt x="2015988" y="0"/>
                  </a:lnTo>
                  <a:lnTo>
                    <a:pt x="2139076" y="0"/>
                  </a:lnTo>
                  <a:lnTo>
                    <a:pt x="2153237" y="38100"/>
                  </a:lnTo>
                  <a:lnTo>
                    <a:pt x="2165996" y="88900"/>
                  </a:lnTo>
                  <a:lnTo>
                    <a:pt x="2179437" y="139700"/>
                  </a:lnTo>
                  <a:lnTo>
                    <a:pt x="2195865" y="177800"/>
                  </a:lnTo>
                  <a:lnTo>
                    <a:pt x="2215280" y="228600"/>
                  </a:lnTo>
                  <a:lnTo>
                    <a:pt x="2237682" y="279400"/>
                  </a:lnTo>
                  <a:lnTo>
                    <a:pt x="2247638" y="304800"/>
                  </a:lnTo>
                  <a:lnTo>
                    <a:pt x="2253736" y="317500"/>
                  </a:lnTo>
                  <a:lnTo>
                    <a:pt x="2261577" y="317500"/>
                  </a:lnTo>
                  <a:lnTo>
                    <a:pt x="2287256" y="342900"/>
                  </a:lnTo>
                  <a:lnTo>
                    <a:pt x="2303725" y="368300"/>
                  </a:lnTo>
                  <a:lnTo>
                    <a:pt x="2312727" y="393700"/>
                  </a:lnTo>
                  <a:lnTo>
                    <a:pt x="2316005" y="431800"/>
                  </a:lnTo>
                  <a:lnTo>
                    <a:pt x="2317332" y="431800"/>
                  </a:lnTo>
                  <a:lnTo>
                    <a:pt x="2320651" y="444500"/>
                  </a:lnTo>
                  <a:lnTo>
                    <a:pt x="2324965" y="457200"/>
                  </a:lnTo>
                  <a:lnTo>
                    <a:pt x="2329280" y="457200"/>
                  </a:lnTo>
                  <a:lnTo>
                    <a:pt x="2374581" y="533400"/>
                  </a:lnTo>
                  <a:lnTo>
                    <a:pt x="2397418" y="558800"/>
                  </a:lnTo>
                  <a:lnTo>
                    <a:pt x="2420878" y="596900"/>
                  </a:lnTo>
                  <a:lnTo>
                    <a:pt x="2426312" y="609600"/>
                  </a:lnTo>
                  <a:lnTo>
                    <a:pt x="2432493" y="609600"/>
                  </a:lnTo>
                  <a:lnTo>
                    <a:pt x="2439172" y="622300"/>
                  </a:lnTo>
                  <a:lnTo>
                    <a:pt x="2446100" y="622300"/>
                  </a:lnTo>
                  <a:lnTo>
                    <a:pt x="2479952" y="647700"/>
                  </a:lnTo>
                  <a:lnTo>
                    <a:pt x="2547655" y="685800"/>
                  </a:lnTo>
                  <a:lnTo>
                    <a:pt x="2581506" y="711200"/>
                  </a:lnTo>
                  <a:lnTo>
                    <a:pt x="2607123" y="723900"/>
                  </a:lnTo>
                  <a:lnTo>
                    <a:pt x="2634109" y="736600"/>
                  </a:lnTo>
                  <a:lnTo>
                    <a:pt x="2662339" y="749300"/>
                  </a:lnTo>
                  <a:lnTo>
                    <a:pt x="2691690" y="749300"/>
                  </a:lnTo>
                  <a:lnTo>
                    <a:pt x="2743455" y="762000"/>
                  </a:lnTo>
                  <a:lnTo>
                    <a:pt x="3316449" y="762000"/>
                  </a:lnTo>
                  <a:lnTo>
                    <a:pt x="3282660" y="800100"/>
                  </a:lnTo>
                  <a:lnTo>
                    <a:pt x="3249244" y="825500"/>
                  </a:lnTo>
                  <a:lnTo>
                    <a:pt x="3240034" y="825500"/>
                  </a:lnTo>
                  <a:lnTo>
                    <a:pt x="3230327" y="838200"/>
                  </a:lnTo>
                  <a:lnTo>
                    <a:pt x="3220122" y="838200"/>
                  </a:lnTo>
                  <a:lnTo>
                    <a:pt x="3209418" y="850900"/>
                  </a:lnTo>
                  <a:lnTo>
                    <a:pt x="3160591" y="863600"/>
                  </a:lnTo>
                  <a:lnTo>
                    <a:pt x="3111515" y="889000"/>
                  </a:lnTo>
                  <a:lnTo>
                    <a:pt x="2962537" y="927100"/>
                  </a:lnTo>
                  <a:lnTo>
                    <a:pt x="2913175" y="927100"/>
                  </a:lnTo>
                  <a:lnTo>
                    <a:pt x="2863581" y="939800"/>
                  </a:lnTo>
                  <a:close/>
                </a:path>
                <a:path w="3891280" h="2476500">
                  <a:moveTo>
                    <a:pt x="3316449" y="762000"/>
                  </a:moveTo>
                  <a:lnTo>
                    <a:pt x="2846799" y="762000"/>
                  </a:lnTo>
                  <a:lnTo>
                    <a:pt x="2898286" y="749300"/>
                  </a:lnTo>
                  <a:lnTo>
                    <a:pt x="2949586" y="749300"/>
                  </a:lnTo>
                  <a:lnTo>
                    <a:pt x="3000655" y="736600"/>
                  </a:lnTo>
                  <a:lnTo>
                    <a:pt x="3051445" y="736600"/>
                  </a:lnTo>
                  <a:lnTo>
                    <a:pt x="3085503" y="723900"/>
                  </a:lnTo>
                  <a:lnTo>
                    <a:pt x="3117820" y="711200"/>
                  </a:lnTo>
                  <a:lnTo>
                    <a:pt x="3148145" y="698500"/>
                  </a:lnTo>
                  <a:lnTo>
                    <a:pt x="3176230" y="673100"/>
                  </a:lnTo>
                  <a:lnTo>
                    <a:pt x="3219270" y="635000"/>
                  </a:lnTo>
                  <a:lnTo>
                    <a:pt x="3262125" y="609600"/>
                  </a:lnTo>
                  <a:lnTo>
                    <a:pt x="3347430" y="533400"/>
                  </a:lnTo>
                  <a:lnTo>
                    <a:pt x="3389953" y="508000"/>
                  </a:lnTo>
                  <a:lnTo>
                    <a:pt x="3432439" y="469900"/>
                  </a:lnTo>
                  <a:lnTo>
                    <a:pt x="3484378" y="419100"/>
                  </a:lnTo>
                  <a:lnTo>
                    <a:pt x="3533330" y="368300"/>
                  </a:lnTo>
                  <a:lnTo>
                    <a:pt x="3557267" y="342900"/>
                  </a:lnTo>
                  <a:lnTo>
                    <a:pt x="3581452" y="317500"/>
                  </a:lnTo>
                  <a:lnTo>
                    <a:pt x="3631566" y="266700"/>
                  </a:lnTo>
                  <a:lnTo>
                    <a:pt x="3687819" y="215900"/>
                  </a:lnTo>
                  <a:lnTo>
                    <a:pt x="3717999" y="190500"/>
                  </a:lnTo>
                  <a:lnTo>
                    <a:pt x="3751042" y="177800"/>
                  </a:lnTo>
                  <a:lnTo>
                    <a:pt x="3795179" y="152400"/>
                  </a:lnTo>
                  <a:lnTo>
                    <a:pt x="3840017" y="139700"/>
                  </a:lnTo>
                  <a:lnTo>
                    <a:pt x="3885619" y="114300"/>
                  </a:lnTo>
                  <a:lnTo>
                    <a:pt x="3890832" y="114300"/>
                  </a:lnTo>
                  <a:lnTo>
                    <a:pt x="3890832" y="254000"/>
                  </a:lnTo>
                  <a:lnTo>
                    <a:pt x="3858176" y="266700"/>
                  </a:lnTo>
                  <a:lnTo>
                    <a:pt x="3815506" y="292100"/>
                  </a:lnTo>
                  <a:lnTo>
                    <a:pt x="3774438" y="317500"/>
                  </a:lnTo>
                  <a:lnTo>
                    <a:pt x="3735043" y="342900"/>
                  </a:lnTo>
                  <a:lnTo>
                    <a:pt x="3697389" y="381000"/>
                  </a:lnTo>
                  <a:lnTo>
                    <a:pt x="3661546" y="406400"/>
                  </a:lnTo>
                  <a:lnTo>
                    <a:pt x="3627584" y="444500"/>
                  </a:lnTo>
                  <a:lnTo>
                    <a:pt x="3615263" y="457200"/>
                  </a:lnTo>
                  <a:lnTo>
                    <a:pt x="3602693" y="469900"/>
                  </a:lnTo>
                  <a:lnTo>
                    <a:pt x="3590621" y="482600"/>
                  </a:lnTo>
                  <a:lnTo>
                    <a:pt x="3579793" y="495300"/>
                  </a:lnTo>
                  <a:lnTo>
                    <a:pt x="3550385" y="533400"/>
                  </a:lnTo>
                  <a:lnTo>
                    <a:pt x="3518433" y="571500"/>
                  </a:lnTo>
                  <a:lnTo>
                    <a:pt x="3484711" y="609600"/>
                  </a:lnTo>
                  <a:lnTo>
                    <a:pt x="3449993" y="635000"/>
                  </a:lnTo>
                  <a:lnTo>
                    <a:pt x="3415053" y="673100"/>
                  </a:lnTo>
                  <a:lnTo>
                    <a:pt x="3380667" y="711200"/>
                  </a:lnTo>
                  <a:lnTo>
                    <a:pt x="3349491" y="736600"/>
                  </a:lnTo>
                  <a:lnTo>
                    <a:pt x="3316449" y="762000"/>
                  </a:lnTo>
                  <a:close/>
                </a:path>
                <a:path w="3891280" h="2476500">
                  <a:moveTo>
                    <a:pt x="2257497" y="1028700"/>
                  </a:moveTo>
                  <a:lnTo>
                    <a:pt x="2071744" y="1028700"/>
                  </a:lnTo>
                  <a:lnTo>
                    <a:pt x="2118662" y="1016000"/>
                  </a:lnTo>
                  <a:lnTo>
                    <a:pt x="2211464" y="1016000"/>
                  </a:lnTo>
                  <a:lnTo>
                    <a:pt x="2257497" y="1028700"/>
                  </a:lnTo>
                  <a:close/>
                </a:path>
                <a:path w="3891280" h="2476500">
                  <a:moveTo>
                    <a:pt x="2374872" y="1054100"/>
                  </a:moveTo>
                  <a:lnTo>
                    <a:pt x="1823353" y="1054100"/>
                  </a:lnTo>
                  <a:lnTo>
                    <a:pt x="1873945" y="1041400"/>
                  </a:lnTo>
                  <a:lnTo>
                    <a:pt x="1973343" y="1041400"/>
                  </a:lnTo>
                  <a:lnTo>
                    <a:pt x="2022730" y="1028700"/>
                  </a:lnTo>
                  <a:lnTo>
                    <a:pt x="2303382" y="1028700"/>
                  </a:lnTo>
                  <a:lnTo>
                    <a:pt x="2349193" y="1041400"/>
                  </a:lnTo>
                  <a:lnTo>
                    <a:pt x="2374872" y="1054100"/>
                  </a:lnTo>
                  <a:close/>
                </a:path>
                <a:path w="3891280" h="2476500">
                  <a:moveTo>
                    <a:pt x="1061141" y="2476500"/>
                  </a:moveTo>
                  <a:lnTo>
                    <a:pt x="969912" y="2451100"/>
                  </a:lnTo>
                  <a:lnTo>
                    <a:pt x="883992" y="2425700"/>
                  </a:lnTo>
                  <a:lnTo>
                    <a:pt x="842471" y="2400300"/>
                  </a:lnTo>
                  <a:lnTo>
                    <a:pt x="810839" y="2374900"/>
                  </a:lnTo>
                  <a:lnTo>
                    <a:pt x="760518" y="2324100"/>
                  </a:lnTo>
                  <a:lnTo>
                    <a:pt x="741580" y="2286000"/>
                  </a:lnTo>
                  <a:lnTo>
                    <a:pt x="722435" y="2247900"/>
                  </a:lnTo>
                  <a:lnTo>
                    <a:pt x="706899" y="2197100"/>
                  </a:lnTo>
                  <a:lnTo>
                    <a:pt x="695097" y="2159000"/>
                  </a:lnTo>
                  <a:lnTo>
                    <a:pt x="687152" y="2108200"/>
                  </a:lnTo>
                  <a:lnTo>
                    <a:pt x="682501" y="2057400"/>
                  </a:lnTo>
                  <a:lnTo>
                    <a:pt x="681552" y="2006600"/>
                  </a:lnTo>
                  <a:lnTo>
                    <a:pt x="684399" y="1955800"/>
                  </a:lnTo>
                  <a:lnTo>
                    <a:pt x="691135" y="1905000"/>
                  </a:lnTo>
                  <a:lnTo>
                    <a:pt x="701853" y="1854200"/>
                  </a:lnTo>
                  <a:lnTo>
                    <a:pt x="716648" y="1816100"/>
                  </a:lnTo>
                  <a:lnTo>
                    <a:pt x="735612" y="1765300"/>
                  </a:lnTo>
                  <a:lnTo>
                    <a:pt x="758838" y="1714500"/>
                  </a:lnTo>
                  <a:lnTo>
                    <a:pt x="783736" y="1676400"/>
                  </a:lnTo>
                  <a:lnTo>
                    <a:pt x="810673" y="1625600"/>
                  </a:lnTo>
                  <a:lnTo>
                    <a:pt x="839694" y="1587500"/>
                  </a:lnTo>
                  <a:lnTo>
                    <a:pt x="870846" y="1549400"/>
                  </a:lnTo>
                  <a:lnTo>
                    <a:pt x="904177" y="1511300"/>
                  </a:lnTo>
                  <a:lnTo>
                    <a:pt x="939732" y="1485900"/>
                  </a:lnTo>
                  <a:lnTo>
                    <a:pt x="977558" y="1447800"/>
                  </a:lnTo>
                  <a:lnTo>
                    <a:pt x="1017702" y="1422400"/>
                  </a:lnTo>
                  <a:lnTo>
                    <a:pt x="1058026" y="1384300"/>
                  </a:lnTo>
                  <a:lnTo>
                    <a:pt x="1181477" y="1308100"/>
                  </a:lnTo>
                  <a:lnTo>
                    <a:pt x="1266062" y="1257300"/>
                  </a:lnTo>
                  <a:lnTo>
                    <a:pt x="1352677" y="1206500"/>
                  </a:lnTo>
                  <a:lnTo>
                    <a:pt x="1396800" y="1193800"/>
                  </a:lnTo>
                  <a:lnTo>
                    <a:pt x="1486787" y="1143000"/>
                  </a:lnTo>
                  <a:lnTo>
                    <a:pt x="1579238" y="1117600"/>
                  </a:lnTo>
                  <a:lnTo>
                    <a:pt x="1627619" y="1092200"/>
                  </a:lnTo>
                  <a:lnTo>
                    <a:pt x="1773645" y="1054100"/>
                  </a:lnTo>
                  <a:lnTo>
                    <a:pt x="2400303" y="1054100"/>
                  </a:lnTo>
                  <a:lnTo>
                    <a:pt x="2425733" y="1066800"/>
                  </a:lnTo>
                  <a:lnTo>
                    <a:pt x="2451412" y="1066800"/>
                  </a:lnTo>
                  <a:lnTo>
                    <a:pt x="2553717" y="1092200"/>
                  </a:lnTo>
                  <a:lnTo>
                    <a:pt x="2604843" y="1092200"/>
                  </a:lnTo>
                  <a:lnTo>
                    <a:pt x="3062201" y="1206500"/>
                  </a:lnTo>
                  <a:lnTo>
                    <a:pt x="2071488" y="1206500"/>
                  </a:lnTo>
                  <a:lnTo>
                    <a:pt x="2025280" y="1219200"/>
                  </a:lnTo>
                  <a:lnTo>
                    <a:pt x="2002712" y="1219200"/>
                  </a:lnTo>
                  <a:lnTo>
                    <a:pt x="1952205" y="1231900"/>
                  </a:lnTo>
                  <a:lnTo>
                    <a:pt x="1902952" y="1231900"/>
                  </a:lnTo>
                  <a:lnTo>
                    <a:pt x="1854744" y="1244600"/>
                  </a:lnTo>
                  <a:lnTo>
                    <a:pt x="1807371" y="1270000"/>
                  </a:lnTo>
                  <a:lnTo>
                    <a:pt x="1714299" y="1295400"/>
                  </a:lnTo>
                  <a:lnTo>
                    <a:pt x="1668180" y="1320800"/>
                  </a:lnTo>
                  <a:lnTo>
                    <a:pt x="1646836" y="1333500"/>
                  </a:lnTo>
                  <a:lnTo>
                    <a:pt x="1624870" y="1333500"/>
                  </a:lnTo>
                  <a:lnTo>
                    <a:pt x="1602655" y="1346200"/>
                  </a:lnTo>
                  <a:lnTo>
                    <a:pt x="1580565" y="1346200"/>
                  </a:lnTo>
                  <a:lnTo>
                    <a:pt x="1527485" y="1371600"/>
                  </a:lnTo>
                  <a:lnTo>
                    <a:pt x="1475525" y="1384300"/>
                  </a:lnTo>
                  <a:lnTo>
                    <a:pt x="1373473" y="1435100"/>
                  </a:lnTo>
                  <a:lnTo>
                    <a:pt x="1329570" y="1447800"/>
                  </a:lnTo>
                  <a:lnTo>
                    <a:pt x="1287323" y="1473200"/>
                  </a:lnTo>
                  <a:lnTo>
                    <a:pt x="1247115" y="1511300"/>
                  </a:lnTo>
                  <a:lnTo>
                    <a:pt x="1209329" y="1536700"/>
                  </a:lnTo>
                  <a:lnTo>
                    <a:pt x="1174347" y="1574800"/>
                  </a:lnTo>
                  <a:lnTo>
                    <a:pt x="1144602" y="1600200"/>
                  </a:lnTo>
                  <a:lnTo>
                    <a:pt x="1113613" y="1638300"/>
                  </a:lnTo>
                  <a:lnTo>
                    <a:pt x="1082126" y="1663700"/>
                  </a:lnTo>
                  <a:lnTo>
                    <a:pt x="1050888" y="1701800"/>
                  </a:lnTo>
                  <a:lnTo>
                    <a:pt x="1013903" y="1739900"/>
                  </a:lnTo>
                  <a:lnTo>
                    <a:pt x="979793" y="1778000"/>
                  </a:lnTo>
                  <a:lnTo>
                    <a:pt x="948338" y="1828800"/>
                  </a:lnTo>
                  <a:lnTo>
                    <a:pt x="919318" y="1866900"/>
                  </a:lnTo>
                  <a:lnTo>
                    <a:pt x="892509" y="1917700"/>
                  </a:lnTo>
                  <a:lnTo>
                    <a:pt x="867692" y="1968500"/>
                  </a:lnTo>
                  <a:lnTo>
                    <a:pt x="853733" y="1993900"/>
                  </a:lnTo>
                  <a:lnTo>
                    <a:pt x="841640" y="2032000"/>
                  </a:lnTo>
                  <a:lnTo>
                    <a:pt x="831289" y="2070100"/>
                  </a:lnTo>
                  <a:lnTo>
                    <a:pt x="822557" y="2095500"/>
                  </a:lnTo>
                  <a:lnTo>
                    <a:pt x="817226" y="2133600"/>
                  </a:lnTo>
                  <a:lnTo>
                    <a:pt x="820503" y="2197100"/>
                  </a:lnTo>
                  <a:lnTo>
                    <a:pt x="844772" y="2260600"/>
                  </a:lnTo>
                  <a:lnTo>
                    <a:pt x="869517" y="2298700"/>
                  </a:lnTo>
                  <a:lnTo>
                    <a:pt x="901979" y="2324100"/>
                  </a:lnTo>
                  <a:lnTo>
                    <a:pt x="942033" y="2336800"/>
                  </a:lnTo>
                  <a:lnTo>
                    <a:pt x="1664593" y="2336800"/>
                  </a:lnTo>
                  <a:lnTo>
                    <a:pt x="1641092" y="2349500"/>
                  </a:lnTo>
                  <a:lnTo>
                    <a:pt x="1259309" y="2451100"/>
                  </a:lnTo>
                  <a:lnTo>
                    <a:pt x="1222429" y="2451100"/>
                  </a:lnTo>
                  <a:lnTo>
                    <a:pt x="1185300" y="2463800"/>
                  </a:lnTo>
                  <a:lnTo>
                    <a:pt x="1109300" y="2463800"/>
                  </a:lnTo>
                  <a:lnTo>
                    <a:pt x="1061141" y="2476500"/>
                  </a:lnTo>
                  <a:close/>
                </a:path>
                <a:path w="3891280" h="2476500">
                  <a:moveTo>
                    <a:pt x="415455" y="1397000"/>
                  </a:moveTo>
                  <a:lnTo>
                    <a:pt x="269816" y="1397000"/>
                  </a:lnTo>
                  <a:lnTo>
                    <a:pt x="192156" y="1371600"/>
                  </a:lnTo>
                  <a:lnTo>
                    <a:pt x="154820" y="1346200"/>
                  </a:lnTo>
                  <a:lnTo>
                    <a:pt x="98567" y="1320800"/>
                  </a:lnTo>
                  <a:lnTo>
                    <a:pt x="69880" y="1308100"/>
                  </a:lnTo>
                  <a:lnTo>
                    <a:pt x="39327" y="1295400"/>
                  </a:lnTo>
                  <a:lnTo>
                    <a:pt x="26633" y="1295400"/>
                  </a:lnTo>
                  <a:lnTo>
                    <a:pt x="16427" y="1282700"/>
                  </a:lnTo>
                  <a:lnTo>
                    <a:pt x="8711" y="1270000"/>
                  </a:lnTo>
                  <a:lnTo>
                    <a:pt x="3484" y="1257300"/>
                  </a:lnTo>
                  <a:lnTo>
                    <a:pt x="560" y="1244600"/>
                  </a:lnTo>
                  <a:lnTo>
                    <a:pt x="0" y="1231900"/>
                  </a:lnTo>
                  <a:lnTo>
                    <a:pt x="2177" y="1219200"/>
                  </a:lnTo>
                  <a:lnTo>
                    <a:pt x="7467" y="1206500"/>
                  </a:lnTo>
                  <a:lnTo>
                    <a:pt x="34660" y="1181100"/>
                  </a:lnTo>
                  <a:lnTo>
                    <a:pt x="66707" y="1155700"/>
                  </a:lnTo>
                  <a:lnTo>
                    <a:pt x="103981" y="1143000"/>
                  </a:lnTo>
                  <a:lnTo>
                    <a:pt x="198628" y="1143000"/>
                  </a:lnTo>
                  <a:lnTo>
                    <a:pt x="224514" y="1155700"/>
                  </a:lnTo>
                  <a:lnTo>
                    <a:pt x="250401" y="1155700"/>
                  </a:lnTo>
                  <a:lnTo>
                    <a:pt x="282074" y="1168400"/>
                  </a:lnTo>
                  <a:lnTo>
                    <a:pt x="779081" y="1168400"/>
                  </a:lnTo>
                  <a:lnTo>
                    <a:pt x="766636" y="1181100"/>
                  </a:lnTo>
                  <a:lnTo>
                    <a:pt x="724322" y="1219200"/>
                  </a:lnTo>
                  <a:lnTo>
                    <a:pt x="693333" y="1244600"/>
                  </a:lnTo>
                  <a:lnTo>
                    <a:pt x="663588" y="1257300"/>
                  </a:lnTo>
                  <a:lnTo>
                    <a:pt x="604846" y="1308100"/>
                  </a:lnTo>
                  <a:lnTo>
                    <a:pt x="560153" y="1333500"/>
                  </a:lnTo>
                  <a:lnTo>
                    <a:pt x="513690" y="1358900"/>
                  </a:lnTo>
                  <a:lnTo>
                    <a:pt x="465457" y="1384300"/>
                  </a:lnTo>
                  <a:lnTo>
                    <a:pt x="415455" y="1397000"/>
                  </a:lnTo>
                  <a:close/>
                </a:path>
                <a:path w="3891280" h="2476500">
                  <a:moveTo>
                    <a:pt x="3890832" y="1270000"/>
                  </a:moveTo>
                  <a:lnTo>
                    <a:pt x="3504126" y="1270000"/>
                  </a:lnTo>
                  <a:lnTo>
                    <a:pt x="3556446" y="1257300"/>
                  </a:lnTo>
                  <a:lnTo>
                    <a:pt x="3608508" y="1257300"/>
                  </a:lnTo>
                  <a:lnTo>
                    <a:pt x="3864001" y="1193800"/>
                  </a:lnTo>
                  <a:lnTo>
                    <a:pt x="3890832" y="1181100"/>
                  </a:lnTo>
                  <a:lnTo>
                    <a:pt x="3890832" y="1270000"/>
                  </a:lnTo>
                  <a:close/>
                </a:path>
                <a:path w="3891280" h="2476500">
                  <a:moveTo>
                    <a:pt x="2514799" y="1219200"/>
                  </a:moveTo>
                  <a:lnTo>
                    <a:pt x="2286675" y="1219200"/>
                  </a:lnTo>
                  <a:lnTo>
                    <a:pt x="2257594" y="1206500"/>
                  </a:lnTo>
                  <a:lnTo>
                    <a:pt x="2578727" y="1206500"/>
                  </a:lnTo>
                  <a:lnTo>
                    <a:pt x="2514799" y="1219200"/>
                  </a:lnTo>
                  <a:close/>
                </a:path>
                <a:path w="3891280" h="2476500">
                  <a:moveTo>
                    <a:pt x="3154556" y="1231900"/>
                  </a:moveTo>
                  <a:lnTo>
                    <a:pt x="2710939" y="1231900"/>
                  </a:lnTo>
                  <a:lnTo>
                    <a:pt x="2670657" y="1219200"/>
                  </a:lnTo>
                  <a:lnTo>
                    <a:pt x="2613491" y="1219200"/>
                  </a:lnTo>
                  <a:lnTo>
                    <a:pt x="2596109" y="1206500"/>
                  </a:lnTo>
                  <a:lnTo>
                    <a:pt x="3062201" y="1206500"/>
                  </a:lnTo>
                  <a:lnTo>
                    <a:pt x="3112511" y="1219200"/>
                  </a:lnTo>
                  <a:lnTo>
                    <a:pt x="3154556" y="1231900"/>
                  </a:lnTo>
                  <a:close/>
                </a:path>
                <a:path w="3891280" h="2476500">
                  <a:moveTo>
                    <a:pt x="3455008" y="1384300"/>
                  </a:moveTo>
                  <a:lnTo>
                    <a:pt x="3402281" y="1384300"/>
                  </a:lnTo>
                  <a:lnTo>
                    <a:pt x="3045237" y="1295400"/>
                  </a:lnTo>
                  <a:lnTo>
                    <a:pt x="2994571" y="1295400"/>
                  </a:lnTo>
                  <a:lnTo>
                    <a:pt x="2791253" y="1244600"/>
                  </a:lnTo>
                  <a:lnTo>
                    <a:pt x="2751220" y="1231900"/>
                  </a:lnTo>
                  <a:lnTo>
                    <a:pt x="3196974" y="1231900"/>
                  </a:lnTo>
                  <a:lnTo>
                    <a:pt x="3282432" y="1257300"/>
                  </a:lnTo>
                  <a:lnTo>
                    <a:pt x="3337420" y="1270000"/>
                  </a:lnTo>
                  <a:lnTo>
                    <a:pt x="3890832" y="1270000"/>
                  </a:lnTo>
                  <a:lnTo>
                    <a:pt x="3890832" y="1308100"/>
                  </a:lnTo>
                  <a:lnTo>
                    <a:pt x="3885375" y="1320800"/>
                  </a:lnTo>
                  <a:lnTo>
                    <a:pt x="3745732" y="1358900"/>
                  </a:lnTo>
                  <a:lnTo>
                    <a:pt x="3711196" y="1358900"/>
                  </a:lnTo>
                  <a:lnTo>
                    <a:pt x="3699269" y="1371600"/>
                  </a:lnTo>
                  <a:lnTo>
                    <a:pt x="3503733" y="1371600"/>
                  </a:lnTo>
                  <a:lnTo>
                    <a:pt x="3455008" y="1384300"/>
                  </a:lnTo>
                  <a:close/>
                </a:path>
                <a:path w="3891280" h="2476500">
                  <a:moveTo>
                    <a:pt x="3788212" y="1714500"/>
                  </a:moveTo>
                  <a:lnTo>
                    <a:pt x="3537866" y="1714500"/>
                  </a:lnTo>
                  <a:lnTo>
                    <a:pt x="3587576" y="1701800"/>
                  </a:lnTo>
                  <a:lnTo>
                    <a:pt x="3737785" y="1701800"/>
                  </a:lnTo>
                  <a:lnTo>
                    <a:pt x="3788212" y="1714500"/>
                  </a:lnTo>
                  <a:close/>
                </a:path>
                <a:path w="3891280" h="2476500">
                  <a:moveTo>
                    <a:pt x="1664593" y="2336800"/>
                  </a:moveTo>
                  <a:lnTo>
                    <a:pt x="1108805" y="2336800"/>
                  </a:lnTo>
                  <a:lnTo>
                    <a:pt x="1211025" y="2311400"/>
                  </a:lnTo>
                  <a:lnTo>
                    <a:pt x="1261944" y="2311400"/>
                  </a:lnTo>
                  <a:lnTo>
                    <a:pt x="1563576" y="2235200"/>
                  </a:lnTo>
                  <a:lnTo>
                    <a:pt x="1612987" y="2209800"/>
                  </a:lnTo>
                  <a:lnTo>
                    <a:pt x="1911295" y="2133600"/>
                  </a:lnTo>
                  <a:lnTo>
                    <a:pt x="1961542" y="2133600"/>
                  </a:lnTo>
                  <a:lnTo>
                    <a:pt x="2368179" y="2032000"/>
                  </a:lnTo>
                  <a:lnTo>
                    <a:pt x="2418584" y="2006600"/>
                  </a:lnTo>
                  <a:lnTo>
                    <a:pt x="2519113" y="1981200"/>
                  </a:lnTo>
                  <a:lnTo>
                    <a:pt x="2570090" y="1955800"/>
                  </a:lnTo>
                  <a:lnTo>
                    <a:pt x="2672042" y="1930400"/>
                  </a:lnTo>
                  <a:lnTo>
                    <a:pt x="2723019" y="1905000"/>
                  </a:lnTo>
                  <a:lnTo>
                    <a:pt x="2773995" y="1892300"/>
                  </a:lnTo>
                  <a:lnTo>
                    <a:pt x="2795899" y="1892300"/>
                  </a:lnTo>
                  <a:lnTo>
                    <a:pt x="2839707" y="1866900"/>
                  </a:lnTo>
                  <a:lnTo>
                    <a:pt x="2908662" y="1841500"/>
                  </a:lnTo>
                  <a:lnTo>
                    <a:pt x="2955910" y="1828800"/>
                  </a:lnTo>
                  <a:lnTo>
                    <a:pt x="3003355" y="1803400"/>
                  </a:lnTo>
                  <a:lnTo>
                    <a:pt x="3243481" y="1739900"/>
                  </a:lnTo>
                  <a:lnTo>
                    <a:pt x="3292079" y="1739900"/>
                  </a:lnTo>
                  <a:lnTo>
                    <a:pt x="3340865" y="1727200"/>
                  </a:lnTo>
                  <a:lnTo>
                    <a:pt x="3389838" y="1727200"/>
                  </a:lnTo>
                  <a:lnTo>
                    <a:pt x="3438996" y="1714500"/>
                  </a:lnTo>
                  <a:lnTo>
                    <a:pt x="3890832" y="1714500"/>
                  </a:lnTo>
                  <a:lnTo>
                    <a:pt x="3890832" y="1828800"/>
                  </a:lnTo>
                  <a:lnTo>
                    <a:pt x="3579297" y="1828800"/>
                  </a:lnTo>
                  <a:lnTo>
                    <a:pt x="3528043" y="1841500"/>
                  </a:lnTo>
                  <a:lnTo>
                    <a:pt x="3476837" y="1841500"/>
                  </a:lnTo>
                  <a:lnTo>
                    <a:pt x="3425687" y="1854200"/>
                  </a:lnTo>
                  <a:lnTo>
                    <a:pt x="3374600" y="1854200"/>
                  </a:lnTo>
                  <a:lnTo>
                    <a:pt x="3064721" y="1930400"/>
                  </a:lnTo>
                  <a:lnTo>
                    <a:pt x="3050782" y="1943100"/>
                  </a:lnTo>
                  <a:lnTo>
                    <a:pt x="3022904" y="1943100"/>
                  </a:lnTo>
                  <a:lnTo>
                    <a:pt x="3008966" y="1955800"/>
                  </a:lnTo>
                  <a:lnTo>
                    <a:pt x="2916486" y="1981200"/>
                  </a:lnTo>
                  <a:lnTo>
                    <a:pt x="2870087" y="2006600"/>
                  </a:lnTo>
                  <a:lnTo>
                    <a:pt x="2776651" y="2032000"/>
                  </a:lnTo>
                  <a:lnTo>
                    <a:pt x="2678522" y="2057400"/>
                  </a:lnTo>
                  <a:lnTo>
                    <a:pt x="2629935" y="2082800"/>
                  </a:lnTo>
                  <a:lnTo>
                    <a:pt x="2533717" y="2108200"/>
                  </a:lnTo>
                  <a:lnTo>
                    <a:pt x="2489993" y="2120900"/>
                  </a:lnTo>
                  <a:lnTo>
                    <a:pt x="2439790" y="2146300"/>
                  </a:lnTo>
                  <a:lnTo>
                    <a:pt x="2385085" y="2159000"/>
                  </a:lnTo>
                  <a:lnTo>
                    <a:pt x="2213738" y="2197100"/>
                  </a:lnTo>
                  <a:lnTo>
                    <a:pt x="2160804" y="2222500"/>
                  </a:lnTo>
                  <a:lnTo>
                    <a:pt x="2113256" y="2222500"/>
                  </a:lnTo>
                  <a:lnTo>
                    <a:pt x="2073072" y="2235200"/>
                  </a:lnTo>
                  <a:lnTo>
                    <a:pt x="1975769" y="2260600"/>
                  </a:lnTo>
                  <a:lnTo>
                    <a:pt x="1927344" y="2260600"/>
                  </a:lnTo>
                  <a:lnTo>
                    <a:pt x="1688094" y="2324100"/>
                  </a:lnTo>
                  <a:lnTo>
                    <a:pt x="1664593" y="2336800"/>
                  </a:lnTo>
                  <a:close/>
                </a:path>
                <a:path w="3891280" h="2476500">
                  <a:moveTo>
                    <a:pt x="3890832" y="1841500"/>
                  </a:moveTo>
                  <a:lnTo>
                    <a:pt x="3889104" y="1841500"/>
                  </a:lnTo>
                  <a:lnTo>
                    <a:pt x="3836004" y="1828800"/>
                  </a:lnTo>
                  <a:lnTo>
                    <a:pt x="3890832" y="1828800"/>
                  </a:lnTo>
                  <a:lnTo>
                    <a:pt x="3890832" y="1841500"/>
                  </a:lnTo>
                  <a:close/>
                </a:path>
              </a:pathLst>
            </a:custGeom>
            <a:solidFill>
              <a:srgbClr val="7840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0381" y="1335247"/>
            <a:ext cx="15647236" cy="1503375"/>
          </a:xfrm>
          <a:prstGeom prst="rect">
            <a:avLst/>
          </a:prstGeom>
        </p:spPr>
        <p:txBody>
          <a:bodyPr vert="horz" wrap="square" lIns="0" tIns="39669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8559469"/>
            <a:ext cx="1990725" cy="1714500"/>
          </a:xfrm>
          <a:custGeom>
            <a:avLst/>
            <a:gdLst/>
            <a:ahLst/>
            <a:cxnLst/>
            <a:rect l="l" t="t" r="r" b="b"/>
            <a:pathLst>
              <a:path w="1990725" h="1714500">
                <a:moveTo>
                  <a:pt x="391403" y="12699"/>
                </a:moveTo>
                <a:lnTo>
                  <a:pt x="744493" y="12699"/>
                </a:lnTo>
                <a:lnTo>
                  <a:pt x="711809" y="0"/>
                </a:lnTo>
                <a:lnTo>
                  <a:pt x="406141" y="0"/>
                </a:lnTo>
                <a:lnTo>
                  <a:pt x="391403" y="12699"/>
                </a:lnTo>
                <a:close/>
              </a:path>
              <a:path w="1990725" h="1714500">
                <a:moveTo>
                  <a:pt x="111879" y="38099"/>
                </a:moveTo>
                <a:lnTo>
                  <a:pt x="842973" y="38099"/>
                </a:lnTo>
                <a:lnTo>
                  <a:pt x="777391" y="12699"/>
                </a:lnTo>
                <a:lnTo>
                  <a:pt x="232777" y="12699"/>
                </a:lnTo>
                <a:lnTo>
                  <a:pt x="195139" y="25399"/>
                </a:lnTo>
                <a:lnTo>
                  <a:pt x="132587" y="25399"/>
                </a:lnTo>
                <a:lnTo>
                  <a:pt x="111879" y="38099"/>
                </a:lnTo>
                <a:close/>
              </a:path>
              <a:path w="1990725" h="1714500">
                <a:moveTo>
                  <a:pt x="54459" y="50799"/>
                </a:moveTo>
                <a:lnTo>
                  <a:pt x="907984" y="50799"/>
                </a:lnTo>
                <a:lnTo>
                  <a:pt x="891571" y="38099"/>
                </a:lnTo>
                <a:lnTo>
                  <a:pt x="73670" y="38099"/>
                </a:lnTo>
                <a:lnTo>
                  <a:pt x="54459" y="50799"/>
                </a:lnTo>
                <a:close/>
              </a:path>
              <a:path w="1990725" h="1714500">
                <a:moveTo>
                  <a:pt x="0" y="152399"/>
                </a:moveTo>
                <a:lnTo>
                  <a:pt x="14468" y="139699"/>
                </a:lnTo>
                <a:lnTo>
                  <a:pt x="69393" y="139699"/>
                </a:lnTo>
                <a:lnTo>
                  <a:pt x="180311" y="114299"/>
                </a:lnTo>
                <a:lnTo>
                  <a:pt x="205136" y="114299"/>
                </a:lnTo>
                <a:lnTo>
                  <a:pt x="230068" y="101599"/>
                </a:lnTo>
                <a:lnTo>
                  <a:pt x="398246" y="101599"/>
                </a:lnTo>
                <a:lnTo>
                  <a:pt x="436936" y="88899"/>
                </a:lnTo>
                <a:lnTo>
                  <a:pt x="1049413" y="88899"/>
                </a:lnTo>
                <a:lnTo>
                  <a:pt x="943716" y="50799"/>
                </a:lnTo>
                <a:lnTo>
                  <a:pt x="13898" y="50799"/>
                </a:lnTo>
                <a:lnTo>
                  <a:pt x="0" y="63499"/>
                </a:lnTo>
                <a:lnTo>
                  <a:pt x="0" y="152399"/>
                </a:lnTo>
                <a:close/>
              </a:path>
              <a:path w="1990725" h="1714500">
                <a:moveTo>
                  <a:pt x="1599444" y="1219199"/>
                </a:moveTo>
                <a:lnTo>
                  <a:pt x="1966560" y="1219199"/>
                </a:lnTo>
                <a:lnTo>
                  <a:pt x="1973260" y="1206499"/>
                </a:lnTo>
                <a:lnTo>
                  <a:pt x="1984577" y="1181099"/>
                </a:lnTo>
                <a:lnTo>
                  <a:pt x="1989371" y="1142999"/>
                </a:lnTo>
                <a:lnTo>
                  <a:pt x="1990101" y="1117599"/>
                </a:lnTo>
                <a:lnTo>
                  <a:pt x="1989228" y="1079499"/>
                </a:lnTo>
                <a:lnTo>
                  <a:pt x="1981048" y="1041399"/>
                </a:lnTo>
                <a:lnTo>
                  <a:pt x="1966043" y="1015999"/>
                </a:lnTo>
                <a:lnTo>
                  <a:pt x="1957720" y="990599"/>
                </a:lnTo>
                <a:lnTo>
                  <a:pt x="1950039" y="965199"/>
                </a:lnTo>
                <a:lnTo>
                  <a:pt x="1942465" y="952499"/>
                </a:lnTo>
                <a:lnTo>
                  <a:pt x="1926106" y="901699"/>
                </a:lnTo>
                <a:lnTo>
                  <a:pt x="1906538" y="863599"/>
                </a:lnTo>
                <a:lnTo>
                  <a:pt x="1884404" y="825499"/>
                </a:lnTo>
                <a:lnTo>
                  <a:pt x="1860346" y="800099"/>
                </a:lnTo>
                <a:lnTo>
                  <a:pt x="1840938" y="761999"/>
                </a:lnTo>
                <a:lnTo>
                  <a:pt x="1822280" y="736599"/>
                </a:lnTo>
                <a:lnTo>
                  <a:pt x="1804690" y="711199"/>
                </a:lnTo>
                <a:lnTo>
                  <a:pt x="1788491" y="673099"/>
                </a:lnTo>
                <a:lnTo>
                  <a:pt x="1782307" y="660399"/>
                </a:lnTo>
                <a:lnTo>
                  <a:pt x="1775802" y="647699"/>
                </a:lnTo>
                <a:lnTo>
                  <a:pt x="1769084" y="647699"/>
                </a:lnTo>
                <a:lnTo>
                  <a:pt x="1762258" y="634999"/>
                </a:lnTo>
                <a:lnTo>
                  <a:pt x="1686982" y="533399"/>
                </a:lnTo>
                <a:lnTo>
                  <a:pt x="1654262" y="495299"/>
                </a:lnTo>
                <a:lnTo>
                  <a:pt x="1640219" y="482599"/>
                </a:lnTo>
                <a:lnTo>
                  <a:pt x="1631095" y="482599"/>
                </a:lnTo>
                <a:lnTo>
                  <a:pt x="1627673" y="469899"/>
                </a:lnTo>
                <a:lnTo>
                  <a:pt x="1612454" y="457199"/>
                </a:lnTo>
                <a:lnTo>
                  <a:pt x="1594882" y="444499"/>
                </a:lnTo>
                <a:lnTo>
                  <a:pt x="1576027" y="431799"/>
                </a:lnTo>
                <a:lnTo>
                  <a:pt x="1556959" y="406399"/>
                </a:lnTo>
                <a:lnTo>
                  <a:pt x="1531296" y="393699"/>
                </a:lnTo>
                <a:lnTo>
                  <a:pt x="1479971" y="355599"/>
                </a:lnTo>
                <a:lnTo>
                  <a:pt x="1454309" y="330199"/>
                </a:lnTo>
                <a:lnTo>
                  <a:pt x="1440622" y="330199"/>
                </a:lnTo>
                <a:lnTo>
                  <a:pt x="1399848" y="304799"/>
                </a:lnTo>
                <a:lnTo>
                  <a:pt x="1323858" y="253999"/>
                </a:lnTo>
                <a:lnTo>
                  <a:pt x="1284367" y="228599"/>
                </a:lnTo>
                <a:lnTo>
                  <a:pt x="1277523" y="228599"/>
                </a:lnTo>
                <a:lnTo>
                  <a:pt x="1275242" y="215899"/>
                </a:lnTo>
                <a:lnTo>
                  <a:pt x="1267347" y="215899"/>
                </a:lnTo>
                <a:lnTo>
                  <a:pt x="1259987" y="203199"/>
                </a:lnTo>
                <a:lnTo>
                  <a:pt x="1251986" y="203199"/>
                </a:lnTo>
                <a:lnTo>
                  <a:pt x="1242166" y="190499"/>
                </a:lnTo>
                <a:lnTo>
                  <a:pt x="1231919" y="190499"/>
                </a:lnTo>
                <a:lnTo>
                  <a:pt x="1221779" y="177799"/>
                </a:lnTo>
                <a:lnTo>
                  <a:pt x="1211852" y="177799"/>
                </a:lnTo>
                <a:lnTo>
                  <a:pt x="1179436" y="165099"/>
                </a:lnTo>
                <a:lnTo>
                  <a:pt x="1157480" y="152399"/>
                </a:lnTo>
                <a:lnTo>
                  <a:pt x="1136808" y="139699"/>
                </a:lnTo>
                <a:lnTo>
                  <a:pt x="1117846" y="114299"/>
                </a:lnTo>
                <a:lnTo>
                  <a:pt x="1102983" y="101599"/>
                </a:lnTo>
                <a:lnTo>
                  <a:pt x="1086196" y="101599"/>
                </a:lnTo>
                <a:lnTo>
                  <a:pt x="1068125" y="88899"/>
                </a:lnTo>
                <a:lnTo>
                  <a:pt x="581590" y="88899"/>
                </a:lnTo>
                <a:lnTo>
                  <a:pt x="592051" y="101599"/>
                </a:lnTo>
                <a:lnTo>
                  <a:pt x="693132" y="126999"/>
                </a:lnTo>
                <a:lnTo>
                  <a:pt x="743620" y="152399"/>
                </a:lnTo>
                <a:lnTo>
                  <a:pt x="845354" y="177799"/>
                </a:lnTo>
                <a:lnTo>
                  <a:pt x="895967" y="203199"/>
                </a:lnTo>
                <a:lnTo>
                  <a:pt x="946416" y="215899"/>
                </a:lnTo>
                <a:lnTo>
                  <a:pt x="996208" y="241299"/>
                </a:lnTo>
                <a:lnTo>
                  <a:pt x="1044850" y="266699"/>
                </a:lnTo>
                <a:lnTo>
                  <a:pt x="1054937" y="266699"/>
                </a:lnTo>
                <a:lnTo>
                  <a:pt x="1074683" y="279399"/>
                </a:lnTo>
                <a:lnTo>
                  <a:pt x="1084770" y="279399"/>
                </a:lnTo>
                <a:lnTo>
                  <a:pt x="1100844" y="292099"/>
                </a:lnTo>
                <a:lnTo>
                  <a:pt x="1116705" y="304799"/>
                </a:lnTo>
                <a:lnTo>
                  <a:pt x="1132566" y="304799"/>
                </a:lnTo>
                <a:lnTo>
                  <a:pt x="1148641" y="317499"/>
                </a:lnTo>
                <a:lnTo>
                  <a:pt x="1190930" y="330199"/>
                </a:lnTo>
                <a:lnTo>
                  <a:pt x="1231188" y="355599"/>
                </a:lnTo>
                <a:lnTo>
                  <a:pt x="1270377" y="380999"/>
                </a:lnTo>
                <a:lnTo>
                  <a:pt x="1327387" y="419099"/>
                </a:lnTo>
                <a:lnTo>
                  <a:pt x="1362387" y="444499"/>
                </a:lnTo>
                <a:lnTo>
                  <a:pt x="1441050" y="507999"/>
                </a:lnTo>
                <a:lnTo>
                  <a:pt x="1470936" y="533399"/>
                </a:lnTo>
                <a:lnTo>
                  <a:pt x="1510463" y="571499"/>
                </a:lnTo>
                <a:lnTo>
                  <a:pt x="1522884" y="584199"/>
                </a:lnTo>
                <a:lnTo>
                  <a:pt x="1535520" y="584199"/>
                </a:lnTo>
                <a:lnTo>
                  <a:pt x="1547834" y="596899"/>
                </a:lnTo>
                <a:lnTo>
                  <a:pt x="1574298" y="622299"/>
                </a:lnTo>
                <a:lnTo>
                  <a:pt x="1600442" y="660399"/>
                </a:lnTo>
                <a:lnTo>
                  <a:pt x="1625944" y="685799"/>
                </a:lnTo>
                <a:lnTo>
                  <a:pt x="1650484" y="711199"/>
                </a:lnTo>
                <a:lnTo>
                  <a:pt x="1674097" y="736599"/>
                </a:lnTo>
                <a:lnTo>
                  <a:pt x="1698244" y="761999"/>
                </a:lnTo>
                <a:lnTo>
                  <a:pt x="1722178" y="800099"/>
                </a:lnTo>
                <a:lnTo>
                  <a:pt x="1745150" y="825499"/>
                </a:lnTo>
                <a:lnTo>
                  <a:pt x="1767818" y="850899"/>
                </a:lnTo>
                <a:lnTo>
                  <a:pt x="1789631" y="888999"/>
                </a:lnTo>
                <a:lnTo>
                  <a:pt x="1810589" y="914399"/>
                </a:lnTo>
                <a:lnTo>
                  <a:pt x="1830691" y="952499"/>
                </a:lnTo>
                <a:lnTo>
                  <a:pt x="1844609" y="965199"/>
                </a:lnTo>
                <a:lnTo>
                  <a:pt x="1859062" y="990599"/>
                </a:lnTo>
                <a:lnTo>
                  <a:pt x="1874157" y="1015999"/>
                </a:lnTo>
                <a:lnTo>
                  <a:pt x="1890000" y="1028699"/>
                </a:lnTo>
                <a:lnTo>
                  <a:pt x="1898768" y="1041399"/>
                </a:lnTo>
                <a:lnTo>
                  <a:pt x="1906253" y="1054099"/>
                </a:lnTo>
                <a:lnTo>
                  <a:pt x="1912454" y="1079499"/>
                </a:lnTo>
                <a:lnTo>
                  <a:pt x="1917373" y="1092199"/>
                </a:lnTo>
                <a:lnTo>
                  <a:pt x="1919209" y="1104899"/>
                </a:lnTo>
                <a:lnTo>
                  <a:pt x="1916660" y="1117599"/>
                </a:lnTo>
                <a:lnTo>
                  <a:pt x="1910476" y="1130299"/>
                </a:lnTo>
                <a:lnTo>
                  <a:pt x="1901405" y="1130299"/>
                </a:lnTo>
                <a:lnTo>
                  <a:pt x="1876509" y="1142999"/>
                </a:lnTo>
                <a:lnTo>
                  <a:pt x="1851078" y="1155699"/>
                </a:lnTo>
                <a:lnTo>
                  <a:pt x="1824578" y="1168399"/>
                </a:lnTo>
                <a:lnTo>
                  <a:pt x="1774804" y="1168399"/>
                </a:lnTo>
                <a:lnTo>
                  <a:pt x="1739732" y="1181099"/>
                </a:lnTo>
                <a:lnTo>
                  <a:pt x="1669588" y="1193799"/>
                </a:lnTo>
                <a:lnTo>
                  <a:pt x="1599444" y="1219199"/>
                </a:lnTo>
                <a:close/>
              </a:path>
              <a:path w="1990725" h="1714500">
                <a:moveTo>
                  <a:pt x="1494228" y="1244599"/>
                </a:moveTo>
                <a:lnTo>
                  <a:pt x="1899355" y="1244599"/>
                </a:lnTo>
                <a:lnTo>
                  <a:pt x="1915234" y="1231899"/>
                </a:lnTo>
                <a:lnTo>
                  <a:pt x="1930471" y="1231899"/>
                </a:lnTo>
                <a:lnTo>
                  <a:pt x="1944746" y="1219199"/>
                </a:lnTo>
                <a:lnTo>
                  <a:pt x="1564372" y="1219199"/>
                </a:lnTo>
                <a:lnTo>
                  <a:pt x="1494228" y="1244599"/>
                </a:lnTo>
                <a:close/>
              </a:path>
              <a:path w="1990725" h="1714500">
                <a:moveTo>
                  <a:pt x="1193122" y="1346199"/>
                </a:moveTo>
                <a:lnTo>
                  <a:pt x="1481681" y="1346199"/>
                </a:lnTo>
                <a:lnTo>
                  <a:pt x="1667345" y="1295399"/>
                </a:lnTo>
                <a:lnTo>
                  <a:pt x="1713214" y="1269999"/>
                </a:lnTo>
                <a:lnTo>
                  <a:pt x="1739945" y="1269999"/>
                </a:lnTo>
                <a:lnTo>
                  <a:pt x="1767105" y="1257299"/>
                </a:lnTo>
                <a:lnTo>
                  <a:pt x="1838086" y="1257299"/>
                </a:lnTo>
                <a:lnTo>
                  <a:pt x="1853359" y="1244599"/>
                </a:lnTo>
                <a:lnTo>
                  <a:pt x="1464324" y="1244599"/>
                </a:lnTo>
                <a:lnTo>
                  <a:pt x="1405372" y="1269999"/>
                </a:lnTo>
                <a:lnTo>
                  <a:pt x="1376751" y="1282699"/>
                </a:lnTo>
                <a:lnTo>
                  <a:pt x="1353174" y="1282699"/>
                </a:lnTo>
                <a:lnTo>
                  <a:pt x="1344816" y="1295399"/>
                </a:lnTo>
                <a:lnTo>
                  <a:pt x="1304914" y="1295399"/>
                </a:lnTo>
                <a:lnTo>
                  <a:pt x="1266830" y="1308099"/>
                </a:lnTo>
                <a:lnTo>
                  <a:pt x="1229816" y="1333499"/>
                </a:lnTo>
                <a:lnTo>
                  <a:pt x="1193122" y="1346199"/>
                </a:lnTo>
                <a:close/>
              </a:path>
              <a:path w="1990725" h="1714500">
                <a:moveTo>
                  <a:pt x="168282" y="1625599"/>
                </a:moveTo>
                <a:lnTo>
                  <a:pt x="229355" y="1625599"/>
                </a:lnTo>
                <a:lnTo>
                  <a:pt x="227074" y="1612899"/>
                </a:lnTo>
                <a:lnTo>
                  <a:pt x="224793" y="1612899"/>
                </a:lnTo>
                <a:lnTo>
                  <a:pt x="214261" y="1587499"/>
                </a:lnTo>
                <a:lnTo>
                  <a:pt x="202980" y="1574799"/>
                </a:lnTo>
                <a:lnTo>
                  <a:pt x="190630" y="1549399"/>
                </a:lnTo>
                <a:lnTo>
                  <a:pt x="176890" y="1536699"/>
                </a:lnTo>
                <a:lnTo>
                  <a:pt x="171080" y="1523999"/>
                </a:lnTo>
                <a:lnTo>
                  <a:pt x="159888" y="1511299"/>
                </a:lnTo>
                <a:lnTo>
                  <a:pt x="154079" y="1498599"/>
                </a:lnTo>
                <a:lnTo>
                  <a:pt x="149962" y="1498599"/>
                </a:lnTo>
                <a:lnTo>
                  <a:pt x="145952" y="1485899"/>
                </a:lnTo>
                <a:lnTo>
                  <a:pt x="136970" y="1485899"/>
                </a:lnTo>
                <a:lnTo>
                  <a:pt x="118828" y="1460499"/>
                </a:lnTo>
                <a:lnTo>
                  <a:pt x="103039" y="1447799"/>
                </a:lnTo>
                <a:lnTo>
                  <a:pt x="88533" y="1422399"/>
                </a:lnTo>
                <a:lnTo>
                  <a:pt x="74240" y="1396999"/>
                </a:lnTo>
                <a:lnTo>
                  <a:pt x="40950" y="1358899"/>
                </a:lnTo>
                <a:lnTo>
                  <a:pt x="5522" y="1320799"/>
                </a:lnTo>
                <a:lnTo>
                  <a:pt x="0" y="1308099"/>
                </a:lnTo>
                <a:lnTo>
                  <a:pt x="0" y="1384299"/>
                </a:lnTo>
                <a:lnTo>
                  <a:pt x="18353" y="1409699"/>
                </a:lnTo>
                <a:lnTo>
                  <a:pt x="24162" y="1409699"/>
                </a:lnTo>
                <a:lnTo>
                  <a:pt x="35354" y="1435099"/>
                </a:lnTo>
                <a:lnTo>
                  <a:pt x="41164" y="1435099"/>
                </a:lnTo>
                <a:lnTo>
                  <a:pt x="55528" y="1460499"/>
                </a:lnTo>
                <a:lnTo>
                  <a:pt x="83828" y="1498599"/>
                </a:lnTo>
                <a:lnTo>
                  <a:pt x="98191" y="1523999"/>
                </a:lnTo>
                <a:lnTo>
                  <a:pt x="122696" y="1562099"/>
                </a:lnTo>
                <a:lnTo>
                  <a:pt x="146237" y="1587499"/>
                </a:lnTo>
                <a:lnTo>
                  <a:pt x="168282" y="1625599"/>
                </a:lnTo>
                <a:close/>
              </a:path>
              <a:path w="1990725" h="1714500">
                <a:moveTo>
                  <a:pt x="1170168" y="1358899"/>
                </a:moveTo>
                <a:lnTo>
                  <a:pt x="1439481" y="1358899"/>
                </a:lnTo>
                <a:lnTo>
                  <a:pt x="1449924" y="1346199"/>
                </a:lnTo>
                <a:lnTo>
                  <a:pt x="1181806" y="1346199"/>
                </a:lnTo>
                <a:lnTo>
                  <a:pt x="1170168" y="1358899"/>
                </a:lnTo>
                <a:close/>
              </a:path>
              <a:path w="1990725" h="1714500">
                <a:moveTo>
                  <a:pt x="645479" y="1549399"/>
                </a:moveTo>
                <a:lnTo>
                  <a:pt x="885173" y="1549399"/>
                </a:lnTo>
                <a:lnTo>
                  <a:pt x="971427" y="1523999"/>
                </a:lnTo>
                <a:lnTo>
                  <a:pt x="1014607" y="1498599"/>
                </a:lnTo>
                <a:lnTo>
                  <a:pt x="1058537" y="1485899"/>
                </a:lnTo>
                <a:lnTo>
                  <a:pt x="1151777" y="1460499"/>
                </a:lnTo>
                <a:lnTo>
                  <a:pt x="1197755" y="1435099"/>
                </a:lnTo>
                <a:lnTo>
                  <a:pt x="1243306" y="1422399"/>
                </a:lnTo>
                <a:lnTo>
                  <a:pt x="1303898" y="1396999"/>
                </a:lnTo>
                <a:lnTo>
                  <a:pt x="1334568" y="1396999"/>
                </a:lnTo>
                <a:lnTo>
                  <a:pt x="1365345" y="1384299"/>
                </a:lnTo>
                <a:lnTo>
                  <a:pt x="1383986" y="1371599"/>
                </a:lnTo>
                <a:lnTo>
                  <a:pt x="1420840" y="1358899"/>
                </a:lnTo>
                <a:lnTo>
                  <a:pt x="1146359" y="1358899"/>
                </a:lnTo>
                <a:lnTo>
                  <a:pt x="1130303" y="1371599"/>
                </a:lnTo>
                <a:lnTo>
                  <a:pt x="1114567" y="1371599"/>
                </a:lnTo>
                <a:lnTo>
                  <a:pt x="1099044" y="1384299"/>
                </a:lnTo>
                <a:lnTo>
                  <a:pt x="1083629" y="1384299"/>
                </a:lnTo>
                <a:lnTo>
                  <a:pt x="1047559" y="1409699"/>
                </a:lnTo>
                <a:lnTo>
                  <a:pt x="1029257" y="1409699"/>
                </a:lnTo>
                <a:lnTo>
                  <a:pt x="1010634" y="1422399"/>
                </a:lnTo>
                <a:lnTo>
                  <a:pt x="985506" y="1422399"/>
                </a:lnTo>
                <a:lnTo>
                  <a:pt x="935250" y="1447799"/>
                </a:lnTo>
                <a:lnTo>
                  <a:pt x="911406" y="1460499"/>
                </a:lnTo>
                <a:lnTo>
                  <a:pt x="884763" y="1460499"/>
                </a:lnTo>
                <a:lnTo>
                  <a:pt x="807615" y="1498599"/>
                </a:lnTo>
                <a:lnTo>
                  <a:pt x="782131" y="1498599"/>
                </a:lnTo>
                <a:lnTo>
                  <a:pt x="731590" y="1523999"/>
                </a:lnTo>
                <a:lnTo>
                  <a:pt x="706106" y="1523999"/>
                </a:lnTo>
                <a:lnTo>
                  <a:pt x="685755" y="1536699"/>
                </a:lnTo>
                <a:lnTo>
                  <a:pt x="665617" y="1536699"/>
                </a:lnTo>
                <a:lnTo>
                  <a:pt x="645479" y="1549399"/>
                </a:lnTo>
                <a:close/>
              </a:path>
              <a:path w="1990725" h="1714500">
                <a:moveTo>
                  <a:pt x="452903" y="1600199"/>
                </a:moveTo>
                <a:lnTo>
                  <a:pt x="770012" y="1600199"/>
                </a:lnTo>
                <a:lnTo>
                  <a:pt x="802482" y="1587499"/>
                </a:lnTo>
                <a:lnTo>
                  <a:pt x="834097" y="1574799"/>
                </a:lnTo>
                <a:lnTo>
                  <a:pt x="864643" y="1562099"/>
                </a:lnTo>
                <a:lnTo>
                  <a:pt x="878329" y="1549399"/>
                </a:lnTo>
                <a:lnTo>
                  <a:pt x="602031" y="1549399"/>
                </a:lnTo>
                <a:lnTo>
                  <a:pt x="578935" y="1562099"/>
                </a:lnTo>
                <a:lnTo>
                  <a:pt x="555838" y="1562099"/>
                </a:lnTo>
                <a:lnTo>
                  <a:pt x="532742" y="1574799"/>
                </a:lnTo>
                <a:lnTo>
                  <a:pt x="513050" y="1574799"/>
                </a:lnTo>
                <a:lnTo>
                  <a:pt x="493250" y="1587499"/>
                </a:lnTo>
                <a:lnTo>
                  <a:pt x="473237" y="1587499"/>
                </a:lnTo>
                <a:lnTo>
                  <a:pt x="452903" y="1600199"/>
                </a:lnTo>
                <a:close/>
              </a:path>
              <a:path w="1990725" h="1714500">
                <a:moveTo>
                  <a:pt x="201447" y="1689099"/>
                </a:moveTo>
                <a:lnTo>
                  <a:pt x="443636" y="1689099"/>
                </a:lnTo>
                <a:lnTo>
                  <a:pt x="516774" y="1663699"/>
                </a:lnTo>
                <a:lnTo>
                  <a:pt x="661446" y="1625599"/>
                </a:lnTo>
                <a:lnTo>
                  <a:pt x="709528" y="1600199"/>
                </a:lnTo>
                <a:lnTo>
                  <a:pt x="425673" y="1600199"/>
                </a:lnTo>
                <a:lnTo>
                  <a:pt x="398442" y="1612899"/>
                </a:lnTo>
                <a:lnTo>
                  <a:pt x="296559" y="1612899"/>
                </a:lnTo>
                <a:lnTo>
                  <a:pt x="281821" y="1625599"/>
                </a:lnTo>
                <a:lnTo>
                  <a:pt x="168282" y="1625599"/>
                </a:lnTo>
                <a:lnTo>
                  <a:pt x="188295" y="1663699"/>
                </a:lnTo>
                <a:lnTo>
                  <a:pt x="192109" y="1676399"/>
                </a:lnTo>
                <a:lnTo>
                  <a:pt x="196564" y="1676399"/>
                </a:lnTo>
                <a:lnTo>
                  <a:pt x="201447" y="1689099"/>
                </a:lnTo>
                <a:close/>
              </a:path>
              <a:path w="1990725" h="1714500">
                <a:moveTo>
                  <a:pt x="231779" y="1714499"/>
                </a:moveTo>
                <a:lnTo>
                  <a:pt x="290571" y="1714499"/>
                </a:lnTo>
                <a:lnTo>
                  <a:pt x="316750" y="1701799"/>
                </a:lnTo>
                <a:lnTo>
                  <a:pt x="369643" y="1701799"/>
                </a:lnTo>
                <a:lnTo>
                  <a:pt x="406907" y="1689099"/>
                </a:lnTo>
                <a:lnTo>
                  <a:pt x="206544" y="1689099"/>
                </a:lnTo>
                <a:lnTo>
                  <a:pt x="218359" y="1701799"/>
                </a:lnTo>
                <a:lnTo>
                  <a:pt x="231779" y="1714499"/>
                </a:lnTo>
                <a:close/>
              </a:path>
            </a:pathLst>
          </a:custGeom>
          <a:solidFill>
            <a:srgbClr val="7840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320381" y="3545196"/>
            <a:ext cx="14570710" cy="3313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3600" dirty="0"/>
              <a:t>In</a:t>
            </a:r>
            <a:r>
              <a:rPr sz="3600" spc="-120" dirty="0"/>
              <a:t> </a:t>
            </a:r>
            <a:r>
              <a:rPr sz="3600" spc="70" dirty="0"/>
              <a:t>conclusion</a:t>
            </a:r>
            <a:r>
              <a:rPr sz="3600" dirty="0"/>
              <a:t>,</a:t>
            </a:r>
            <a:r>
              <a:rPr sz="3600" spc="-110" dirty="0"/>
              <a:t> </a:t>
            </a:r>
            <a:r>
              <a:rPr sz="3600" dirty="0"/>
              <a:t>Lane</a:t>
            </a:r>
            <a:r>
              <a:rPr sz="3600" spc="-110" dirty="0"/>
              <a:t> </a:t>
            </a:r>
            <a:r>
              <a:rPr sz="3600" dirty="0"/>
              <a:t>Wood</a:t>
            </a:r>
            <a:r>
              <a:rPr sz="3600" spc="-110" dirty="0"/>
              <a:t> </a:t>
            </a:r>
            <a:r>
              <a:rPr sz="3600" spc="65" dirty="0"/>
              <a:t>Clothing</a:t>
            </a:r>
            <a:r>
              <a:rPr sz="3600" spc="-110" dirty="0"/>
              <a:t> </a:t>
            </a:r>
            <a:r>
              <a:rPr sz="3600" spc="55" dirty="0"/>
              <a:t>provides</a:t>
            </a:r>
            <a:r>
              <a:rPr sz="3600" spc="-110" dirty="0"/>
              <a:t> </a:t>
            </a:r>
            <a:r>
              <a:rPr sz="3600" dirty="0"/>
              <a:t>a</a:t>
            </a:r>
            <a:r>
              <a:rPr sz="3600" spc="-110" dirty="0"/>
              <a:t> </a:t>
            </a:r>
            <a:r>
              <a:rPr sz="3600" spc="75" dirty="0"/>
              <a:t>user-</a:t>
            </a:r>
            <a:r>
              <a:rPr sz="3600" dirty="0"/>
              <a:t>friendly</a:t>
            </a:r>
            <a:r>
              <a:rPr sz="3600" spc="-110" dirty="0"/>
              <a:t> </a:t>
            </a:r>
            <a:r>
              <a:rPr sz="3600" spc="35" dirty="0"/>
              <a:t>platform </a:t>
            </a:r>
            <a:r>
              <a:rPr sz="3600" dirty="0"/>
              <a:t>for</a:t>
            </a:r>
            <a:r>
              <a:rPr sz="3600" spc="-50" dirty="0"/>
              <a:t> </a:t>
            </a:r>
            <a:r>
              <a:rPr sz="3600" spc="50" dirty="0"/>
              <a:t>both</a:t>
            </a:r>
            <a:r>
              <a:rPr sz="3600" spc="-50" dirty="0"/>
              <a:t> </a:t>
            </a:r>
            <a:r>
              <a:rPr sz="3600" spc="65" dirty="0"/>
              <a:t>shoppers</a:t>
            </a:r>
            <a:r>
              <a:rPr sz="3600" spc="-45" dirty="0"/>
              <a:t> </a:t>
            </a:r>
            <a:r>
              <a:rPr sz="3600" dirty="0"/>
              <a:t>and</a:t>
            </a:r>
            <a:r>
              <a:rPr sz="3600" spc="-50" dirty="0"/>
              <a:t> </a:t>
            </a:r>
            <a:r>
              <a:rPr sz="3600" spc="65" dirty="0"/>
              <a:t>businesses</a:t>
            </a:r>
            <a:r>
              <a:rPr sz="3600" spc="-50" dirty="0"/>
              <a:t> </a:t>
            </a:r>
            <a:r>
              <a:rPr sz="3600" dirty="0"/>
              <a:t>with</a:t>
            </a:r>
            <a:r>
              <a:rPr sz="3600" spc="-50" dirty="0"/>
              <a:t> </a:t>
            </a:r>
            <a:r>
              <a:rPr sz="3600" dirty="0"/>
              <a:t>easy</a:t>
            </a:r>
            <a:r>
              <a:rPr sz="3600" spc="-45" dirty="0"/>
              <a:t> </a:t>
            </a:r>
            <a:r>
              <a:rPr sz="3600" dirty="0"/>
              <a:t>inventory</a:t>
            </a:r>
            <a:r>
              <a:rPr sz="3600" spc="-50" dirty="0"/>
              <a:t> </a:t>
            </a:r>
            <a:r>
              <a:rPr sz="3600" spc="-10" dirty="0"/>
              <a:t>management </a:t>
            </a:r>
            <a:r>
              <a:rPr sz="3600" dirty="0"/>
              <a:t>and</a:t>
            </a:r>
            <a:r>
              <a:rPr sz="3600" spc="-50" dirty="0"/>
              <a:t> </a:t>
            </a:r>
            <a:r>
              <a:rPr sz="3600" dirty="0"/>
              <a:t>convenient</a:t>
            </a:r>
            <a:r>
              <a:rPr sz="3600" spc="-50" dirty="0"/>
              <a:t> </a:t>
            </a:r>
            <a:r>
              <a:rPr sz="3600" spc="55" dirty="0"/>
              <a:t>shopping</a:t>
            </a:r>
            <a:r>
              <a:rPr sz="3600" spc="-45" dirty="0"/>
              <a:t> </a:t>
            </a:r>
            <a:r>
              <a:rPr sz="3600" dirty="0"/>
              <a:t>features,</a:t>
            </a:r>
            <a:r>
              <a:rPr sz="3600" spc="-50" dirty="0"/>
              <a:t> </a:t>
            </a:r>
            <a:r>
              <a:rPr sz="3600" dirty="0"/>
              <a:t>Whether</a:t>
            </a:r>
            <a:r>
              <a:rPr sz="3600" spc="-45" dirty="0"/>
              <a:t> </a:t>
            </a:r>
            <a:r>
              <a:rPr sz="3600" spc="70" dirty="0"/>
              <a:t>you're</a:t>
            </a:r>
            <a:r>
              <a:rPr sz="3600" spc="-50" dirty="0"/>
              <a:t> </a:t>
            </a:r>
            <a:r>
              <a:rPr sz="3600" spc="45" dirty="0"/>
              <a:t>browsing</a:t>
            </a:r>
            <a:r>
              <a:rPr sz="3600" spc="-45" dirty="0"/>
              <a:t> </a:t>
            </a:r>
            <a:r>
              <a:rPr sz="3600" dirty="0"/>
              <a:t>for</a:t>
            </a:r>
            <a:r>
              <a:rPr sz="3600" spc="-50" dirty="0"/>
              <a:t> </a:t>
            </a:r>
            <a:r>
              <a:rPr sz="3600" spc="-25" dirty="0"/>
              <a:t>the </a:t>
            </a:r>
            <a:r>
              <a:rPr sz="3600" spc="65" dirty="0"/>
              <a:t>latest</a:t>
            </a:r>
            <a:r>
              <a:rPr sz="3600" spc="-105" dirty="0"/>
              <a:t> </a:t>
            </a:r>
            <a:r>
              <a:rPr sz="3600" spc="75" dirty="0"/>
              <a:t>styles</a:t>
            </a:r>
            <a:r>
              <a:rPr sz="3600" spc="-105" dirty="0"/>
              <a:t> </a:t>
            </a:r>
            <a:r>
              <a:rPr sz="3600" spc="85" dirty="0"/>
              <a:t>or</a:t>
            </a:r>
            <a:r>
              <a:rPr sz="3600" spc="-100" dirty="0"/>
              <a:t> </a:t>
            </a:r>
            <a:r>
              <a:rPr sz="3600" dirty="0"/>
              <a:t>managing</a:t>
            </a:r>
            <a:r>
              <a:rPr sz="3600" spc="-105" dirty="0"/>
              <a:t> </a:t>
            </a:r>
            <a:r>
              <a:rPr sz="3600" spc="55" dirty="0"/>
              <a:t>your</a:t>
            </a:r>
            <a:r>
              <a:rPr sz="3600" spc="-100" dirty="0"/>
              <a:t> </a:t>
            </a:r>
            <a:r>
              <a:rPr sz="3600" spc="-10" dirty="0"/>
              <a:t>inventory.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3076200"/>
            <a:ext cx="12725399" cy="306237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6600" spc="225" dirty="0">
                <a:latin typeface="Amasis MT Pro" panose="02040504050005020304" pitchFamily="18" charset="0"/>
              </a:rPr>
              <a:t>Thank you! </a:t>
            </a:r>
            <a:br>
              <a:rPr lang="en-US" sz="6600" spc="225" dirty="0">
                <a:latin typeface="Amasis MT Pro" panose="02040504050005020304" pitchFamily="18" charset="0"/>
              </a:rPr>
            </a:br>
            <a:r>
              <a:rPr lang="en-US" sz="6600" spc="225" dirty="0">
                <a:latin typeface="Amasis MT Pro" panose="02040504050005020304" pitchFamily="18" charset="0"/>
              </a:rPr>
              <a:t>We're open to questions and further discussions</a:t>
            </a:r>
            <a:endParaRPr lang="en-US" sz="6600" dirty="0">
              <a:latin typeface="Amasis MT Pro" panose="020405040500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192904" cy="10287000"/>
          </a:xfrm>
          <a:custGeom>
            <a:avLst/>
            <a:gdLst/>
            <a:ahLst/>
            <a:cxnLst/>
            <a:rect l="l" t="t" r="r" b="b"/>
            <a:pathLst>
              <a:path w="4192904" h="10287000">
                <a:moveTo>
                  <a:pt x="3039636" y="10287000"/>
                </a:moveTo>
                <a:lnTo>
                  <a:pt x="210425" y="10287000"/>
                </a:lnTo>
                <a:lnTo>
                  <a:pt x="198155" y="10279747"/>
                </a:lnTo>
                <a:lnTo>
                  <a:pt x="154914" y="10254375"/>
                </a:lnTo>
                <a:lnTo>
                  <a:pt x="111577" y="10229156"/>
                </a:lnTo>
                <a:lnTo>
                  <a:pt x="68133" y="10204102"/>
                </a:lnTo>
                <a:lnTo>
                  <a:pt x="24576" y="10179228"/>
                </a:lnTo>
                <a:lnTo>
                  <a:pt x="0" y="10165341"/>
                </a:lnTo>
                <a:lnTo>
                  <a:pt x="0" y="0"/>
                </a:lnTo>
                <a:lnTo>
                  <a:pt x="4192614" y="0"/>
                </a:lnTo>
                <a:lnTo>
                  <a:pt x="4192157" y="12648"/>
                </a:lnTo>
                <a:lnTo>
                  <a:pt x="4188968" y="63088"/>
                </a:lnTo>
                <a:lnTo>
                  <a:pt x="4184471" y="113321"/>
                </a:lnTo>
                <a:lnTo>
                  <a:pt x="4178710" y="163358"/>
                </a:lnTo>
                <a:lnTo>
                  <a:pt x="4171734" y="213212"/>
                </a:lnTo>
                <a:lnTo>
                  <a:pt x="4163588" y="262893"/>
                </a:lnTo>
                <a:lnTo>
                  <a:pt x="4154319" y="312414"/>
                </a:lnTo>
                <a:lnTo>
                  <a:pt x="4143973" y="361787"/>
                </a:lnTo>
                <a:lnTo>
                  <a:pt x="4132598" y="411022"/>
                </a:lnTo>
                <a:lnTo>
                  <a:pt x="4120238" y="460132"/>
                </a:lnTo>
                <a:lnTo>
                  <a:pt x="4106941" y="509128"/>
                </a:lnTo>
                <a:lnTo>
                  <a:pt x="4092754" y="558022"/>
                </a:lnTo>
                <a:lnTo>
                  <a:pt x="4077722" y="606825"/>
                </a:lnTo>
                <a:lnTo>
                  <a:pt x="4061893" y="655550"/>
                </a:lnTo>
                <a:lnTo>
                  <a:pt x="4045875" y="702747"/>
                </a:lnTo>
                <a:lnTo>
                  <a:pt x="4030738" y="749783"/>
                </a:lnTo>
                <a:lnTo>
                  <a:pt x="4016230" y="796747"/>
                </a:lnTo>
                <a:lnTo>
                  <a:pt x="3959453" y="985684"/>
                </a:lnTo>
                <a:lnTo>
                  <a:pt x="3949177" y="1014419"/>
                </a:lnTo>
                <a:lnTo>
                  <a:pt x="3935532" y="1041900"/>
                </a:lnTo>
                <a:lnTo>
                  <a:pt x="3917651" y="1066681"/>
                </a:lnTo>
                <a:lnTo>
                  <a:pt x="3894671" y="1087319"/>
                </a:lnTo>
                <a:lnTo>
                  <a:pt x="3855702" y="1117724"/>
                </a:lnTo>
                <a:lnTo>
                  <a:pt x="3820933" y="1152084"/>
                </a:lnTo>
                <a:lnTo>
                  <a:pt x="3788723" y="1188882"/>
                </a:lnTo>
                <a:lnTo>
                  <a:pt x="3757429" y="1226596"/>
                </a:lnTo>
                <a:lnTo>
                  <a:pt x="3725407" y="1263708"/>
                </a:lnTo>
                <a:lnTo>
                  <a:pt x="3691016" y="1298698"/>
                </a:lnTo>
                <a:lnTo>
                  <a:pt x="3652611" y="1330047"/>
                </a:lnTo>
                <a:lnTo>
                  <a:pt x="3624202" y="1378588"/>
                </a:lnTo>
                <a:lnTo>
                  <a:pt x="3596563" y="1427322"/>
                </a:lnTo>
                <a:lnTo>
                  <a:pt x="3570465" y="1476443"/>
                </a:lnTo>
                <a:lnTo>
                  <a:pt x="3546676" y="1526143"/>
                </a:lnTo>
                <a:lnTo>
                  <a:pt x="3505825" y="1616811"/>
                </a:lnTo>
                <a:lnTo>
                  <a:pt x="3327498" y="2023914"/>
                </a:lnTo>
                <a:lnTo>
                  <a:pt x="3286685" y="2113805"/>
                </a:lnTo>
                <a:lnTo>
                  <a:pt x="3265813" y="2158624"/>
                </a:lnTo>
                <a:lnTo>
                  <a:pt x="3244624" y="2203218"/>
                </a:lnTo>
                <a:lnTo>
                  <a:pt x="3223098" y="2247667"/>
                </a:lnTo>
                <a:lnTo>
                  <a:pt x="3201221" y="2291958"/>
                </a:lnTo>
                <a:lnTo>
                  <a:pt x="3178981" y="2336078"/>
                </a:lnTo>
                <a:lnTo>
                  <a:pt x="3156365" y="2380014"/>
                </a:lnTo>
                <a:lnTo>
                  <a:pt x="3133360" y="2423753"/>
                </a:lnTo>
                <a:lnTo>
                  <a:pt x="3109954" y="2467283"/>
                </a:lnTo>
                <a:lnTo>
                  <a:pt x="3086133" y="2510591"/>
                </a:lnTo>
                <a:lnTo>
                  <a:pt x="3061885" y="2553663"/>
                </a:lnTo>
                <a:lnTo>
                  <a:pt x="3037197" y="2596488"/>
                </a:lnTo>
                <a:lnTo>
                  <a:pt x="3012057" y="2639052"/>
                </a:lnTo>
                <a:lnTo>
                  <a:pt x="2986451" y="2681343"/>
                </a:lnTo>
                <a:lnTo>
                  <a:pt x="2960367" y="2723348"/>
                </a:lnTo>
                <a:lnTo>
                  <a:pt x="2933792" y="2765053"/>
                </a:lnTo>
                <a:lnTo>
                  <a:pt x="2906713" y="2806447"/>
                </a:lnTo>
                <a:lnTo>
                  <a:pt x="2822317" y="2932540"/>
                </a:lnTo>
                <a:lnTo>
                  <a:pt x="2766676" y="3018345"/>
                </a:lnTo>
                <a:lnTo>
                  <a:pt x="2712210" y="3104920"/>
                </a:lnTo>
                <a:lnTo>
                  <a:pt x="2658934" y="3192256"/>
                </a:lnTo>
                <a:lnTo>
                  <a:pt x="2606865" y="3280345"/>
                </a:lnTo>
                <a:lnTo>
                  <a:pt x="2556018" y="3369175"/>
                </a:lnTo>
                <a:lnTo>
                  <a:pt x="2506408" y="3458739"/>
                </a:lnTo>
                <a:lnTo>
                  <a:pt x="2458052" y="3549026"/>
                </a:lnTo>
                <a:lnTo>
                  <a:pt x="2410966" y="3640027"/>
                </a:lnTo>
                <a:lnTo>
                  <a:pt x="2387904" y="3685793"/>
                </a:lnTo>
                <a:lnTo>
                  <a:pt x="2365165" y="3731733"/>
                </a:lnTo>
                <a:lnTo>
                  <a:pt x="2342751" y="3777847"/>
                </a:lnTo>
                <a:lnTo>
                  <a:pt x="2320665" y="3824134"/>
                </a:lnTo>
                <a:lnTo>
                  <a:pt x="2298907" y="3870592"/>
                </a:lnTo>
                <a:lnTo>
                  <a:pt x="2277481" y="3917220"/>
                </a:lnTo>
                <a:lnTo>
                  <a:pt x="2193830" y="4103330"/>
                </a:lnTo>
                <a:lnTo>
                  <a:pt x="2132798" y="4243086"/>
                </a:lnTo>
                <a:lnTo>
                  <a:pt x="2073449" y="4383385"/>
                </a:lnTo>
                <a:lnTo>
                  <a:pt x="2034895" y="4477269"/>
                </a:lnTo>
                <a:lnTo>
                  <a:pt x="1997205" y="4571469"/>
                </a:lnTo>
                <a:lnTo>
                  <a:pt x="1960426" y="4666013"/>
                </a:lnTo>
                <a:lnTo>
                  <a:pt x="1924604" y="4760933"/>
                </a:lnTo>
                <a:lnTo>
                  <a:pt x="1907066" y="4808542"/>
                </a:lnTo>
                <a:lnTo>
                  <a:pt x="1885191" y="4876186"/>
                </a:lnTo>
                <a:lnTo>
                  <a:pt x="1866396" y="4944602"/>
                </a:lnTo>
                <a:lnTo>
                  <a:pt x="1842390" y="5044818"/>
                </a:lnTo>
                <a:lnTo>
                  <a:pt x="1705517" y="5592506"/>
                </a:lnTo>
                <a:lnTo>
                  <a:pt x="1681503" y="5692062"/>
                </a:lnTo>
                <a:lnTo>
                  <a:pt x="1646851" y="5841319"/>
                </a:lnTo>
                <a:lnTo>
                  <a:pt x="1635697" y="5890909"/>
                </a:lnTo>
                <a:lnTo>
                  <a:pt x="1624840" y="5940568"/>
                </a:lnTo>
                <a:lnTo>
                  <a:pt x="1614282" y="5990292"/>
                </a:lnTo>
                <a:lnTo>
                  <a:pt x="1604029" y="6040079"/>
                </a:lnTo>
                <a:lnTo>
                  <a:pt x="1594083" y="6089928"/>
                </a:lnTo>
                <a:lnTo>
                  <a:pt x="1584449" y="6139835"/>
                </a:lnTo>
                <a:lnTo>
                  <a:pt x="1575130" y="6189799"/>
                </a:lnTo>
                <a:lnTo>
                  <a:pt x="1566129" y="6239818"/>
                </a:lnTo>
                <a:lnTo>
                  <a:pt x="1557452" y="6289888"/>
                </a:lnTo>
                <a:lnTo>
                  <a:pt x="1549100" y="6340009"/>
                </a:lnTo>
                <a:lnTo>
                  <a:pt x="1541079" y="6390177"/>
                </a:lnTo>
                <a:lnTo>
                  <a:pt x="1533392" y="6440391"/>
                </a:lnTo>
                <a:lnTo>
                  <a:pt x="1526043" y="6490647"/>
                </a:lnTo>
                <a:lnTo>
                  <a:pt x="1519035" y="6540945"/>
                </a:lnTo>
                <a:lnTo>
                  <a:pt x="1512373" y="6591281"/>
                </a:lnTo>
                <a:lnTo>
                  <a:pt x="1507552" y="6643511"/>
                </a:lnTo>
                <a:lnTo>
                  <a:pt x="1505714" y="6695965"/>
                </a:lnTo>
                <a:lnTo>
                  <a:pt x="1506266" y="6748496"/>
                </a:lnTo>
                <a:lnTo>
                  <a:pt x="1508619" y="6800953"/>
                </a:lnTo>
                <a:lnTo>
                  <a:pt x="1512179" y="6853190"/>
                </a:lnTo>
                <a:lnTo>
                  <a:pt x="1515567" y="6905714"/>
                </a:lnTo>
                <a:lnTo>
                  <a:pt x="1519299" y="6958221"/>
                </a:lnTo>
                <a:lnTo>
                  <a:pt x="1523322" y="7010721"/>
                </a:lnTo>
                <a:lnTo>
                  <a:pt x="1527578" y="7063228"/>
                </a:lnTo>
                <a:lnTo>
                  <a:pt x="1532014" y="7115754"/>
                </a:lnTo>
                <a:lnTo>
                  <a:pt x="1550432" y="7326288"/>
                </a:lnTo>
                <a:lnTo>
                  <a:pt x="1554928" y="7379091"/>
                </a:lnTo>
                <a:lnTo>
                  <a:pt x="1558674" y="7424134"/>
                </a:lnTo>
                <a:lnTo>
                  <a:pt x="1564298" y="7469033"/>
                </a:lnTo>
                <a:lnTo>
                  <a:pt x="1573677" y="7513647"/>
                </a:lnTo>
                <a:lnTo>
                  <a:pt x="1588690" y="7557831"/>
                </a:lnTo>
                <a:lnTo>
                  <a:pt x="1606302" y="7603862"/>
                </a:lnTo>
                <a:lnTo>
                  <a:pt x="1623269" y="7650012"/>
                </a:lnTo>
                <a:lnTo>
                  <a:pt x="1639613" y="7696293"/>
                </a:lnTo>
                <a:lnTo>
                  <a:pt x="1655352" y="7742719"/>
                </a:lnTo>
                <a:lnTo>
                  <a:pt x="1670506" y="7789300"/>
                </a:lnTo>
                <a:lnTo>
                  <a:pt x="1685095" y="7836051"/>
                </a:lnTo>
                <a:lnTo>
                  <a:pt x="1699138" y="7882984"/>
                </a:lnTo>
                <a:lnTo>
                  <a:pt x="1712655" y="7930110"/>
                </a:lnTo>
                <a:lnTo>
                  <a:pt x="1725665" y="7977443"/>
                </a:lnTo>
                <a:lnTo>
                  <a:pt x="1738188" y="8024995"/>
                </a:lnTo>
                <a:lnTo>
                  <a:pt x="1750244" y="8072778"/>
                </a:lnTo>
                <a:lnTo>
                  <a:pt x="1761852" y="8120805"/>
                </a:lnTo>
                <a:lnTo>
                  <a:pt x="1766940" y="8141319"/>
                </a:lnTo>
                <a:lnTo>
                  <a:pt x="1772992" y="8161256"/>
                </a:lnTo>
                <a:lnTo>
                  <a:pt x="1780007" y="8180615"/>
                </a:lnTo>
                <a:lnTo>
                  <a:pt x="1787985" y="8199397"/>
                </a:lnTo>
                <a:lnTo>
                  <a:pt x="1808463" y="8248495"/>
                </a:lnTo>
                <a:lnTo>
                  <a:pt x="1827430" y="8298212"/>
                </a:lnTo>
                <a:lnTo>
                  <a:pt x="1845206" y="8348397"/>
                </a:lnTo>
                <a:lnTo>
                  <a:pt x="1862109" y="8398900"/>
                </a:lnTo>
                <a:lnTo>
                  <a:pt x="1878457" y="8449572"/>
                </a:lnTo>
                <a:lnTo>
                  <a:pt x="1894572" y="8500261"/>
                </a:lnTo>
                <a:lnTo>
                  <a:pt x="1910770" y="8550818"/>
                </a:lnTo>
                <a:lnTo>
                  <a:pt x="1927372" y="8601093"/>
                </a:lnTo>
                <a:lnTo>
                  <a:pt x="1942865" y="8646796"/>
                </a:lnTo>
                <a:lnTo>
                  <a:pt x="1958406" y="8692511"/>
                </a:lnTo>
                <a:lnTo>
                  <a:pt x="1974285" y="8738106"/>
                </a:lnTo>
                <a:lnTo>
                  <a:pt x="1990789" y="8783449"/>
                </a:lnTo>
                <a:lnTo>
                  <a:pt x="2008208" y="8828407"/>
                </a:lnTo>
                <a:lnTo>
                  <a:pt x="2026832" y="8872848"/>
                </a:lnTo>
                <a:lnTo>
                  <a:pt x="2046948" y="8916641"/>
                </a:lnTo>
                <a:lnTo>
                  <a:pt x="2068846" y="8959653"/>
                </a:lnTo>
                <a:lnTo>
                  <a:pt x="2092674" y="9004119"/>
                </a:lnTo>
                <a:lnTo>
                  <a:pt x="2117132" y="9048376"/>
                </a:lnTo>
                <a:lnTo>
                  <a:pt x="2142292" y="9092337"/>
                </a:lnTo>
                <a:lnTo>
                  <a:pt x="2168228" y="9135917"/>
                </a:lnTo>
                <a:lnTo>
                  <a:pt x="2195016" y="9179030"/>
                </a:lnTo>
                <a:lnTo>
                  <a:pt x="2222728" y="9221588"/>
                </a:lnTo>
                <a:lnTo>
                  <a:pt x="2251439" y="9263507"/>
                </a:lnTo>
                <a:lnTo>
                  <a:pt x="2281223" y="9304698"/>
                </a:lnTo>
                <a:lnTo>
                  <a:pt x="2312154" y="9345078"/>
                </a:lnTo>
                <a:lnTo>
                  <a:pt x="2344305" y="9384558"/>
                </a:lnTo>
                <a:lnTo>
                  <a:pt x="2377313" y="9424132"/>
                </a:lnTo>
                <a:lnTo>
                  <a:pt x="2410312" y="9463738"/>
                </a:lnTo>
                <a:lnTo>
                  <a:pt x="2443294" y="9503413"/>
                </a:lnTo>
                <a:lnTo>
                  <a:pt x="2476250" y="9543189"/>
                </a:lnTo>
                <a:lnTo>
                  <a:pt x="2509173" y="9583100"/>
                </a:lnTo>
                <a:lnTo>
                  <a:pt x="2542053" y="9623180"/>
                </a:lnTo>
                <a:lnTo>
                  <a:pt x="2574882" y="9663463"/>
                </a:lnTo>
                <a:lnTo>
                  <a:pt x="2607652" y="9703983"/>
                </a:lnTo>
                <a:lnTo>
                  <a:pt x="2640355" y="9744773"/>
                </a:lnTo>
                <a:lnTo>
                  <a:pt x="2673193" y="9785936"/>
                </a:lnTo>
                <a:lnTo>
                  <a:pt x="2705859" y="9827371"/>
                </a:lnTo>
                <a:lnTo>
                  <a:pt x="2738396" y="9869008"/>
                </a:lnTo>
                <a:lnTo>
                  <a:pt x="2770846" y="9910781"/>
                </a:lnTo>
                <a:lnTo>
                  <a:pt x="2835659" y="9994463"/>
                </a:lnTo>
                <a:lnTo>
                  <a:pt x="2868109" y="10036237"/>
                </a:lnTo>
                <a:lnTo>
                  <a:pt x="2900645" y="10077874"/>
                </a:lnTo>
                <a:lnTo>
                  <a:pt x="2933311" y="10119309"/>
                </a:lnTo>
                <a:lnTo>
                  <a:pt x="2966149" y="10160472"/>
                </a:lnTo>
                <a:lnTo>
                  <a:pt x="2993276" y="10200771"/>
                </a:lnTo>
                <a:lnTo>
                  <a:pt x="3016949" y="10243137"/>
                </a:lnTo>
                <a:lnTo>
                  <a:pt x="3039267" y="10286316"/>
                </a:lnTo>
                <a:lnTo>
                  <a:pt x="3039636" y="10287000"/>
                </a:lnTo>
                <a:close/>
              </a:path>
            </a:pathLst>
          </a:custGeom>
          <a:solidFill>
            <a:srgbClr val="7840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44586" y="3277267"/>
            <a:ext cx="3743960" cy="5722620"/>
          </a:xfrm>
          <a:custGeom>
            <a:avLst/>
            <a:gdLst/>
            <a:ahLst/>
            <a:cxnLst/>
            <a:rect l="l" t="t" r="r" b="b"/>
            <a:pathLst>
              <a:path w="3743959" h="5722620">
                <a:moveTo>
                  <a:pt x="3743413" y="0"/>
                </a:moveTo>
                <a:lnTo>
                  <a:pt x="3743413" y="4263360"/>
                </a:lnTo>
                <a:lnTo>
                  <a:pt x="3708785" y="4182726"/>
                </a:lnTo>
                <a:lnTo>
                  <a:pt x="3670265" y="4156226"/>
                </a:lnTo>
                <a:lnTo>
                  <a:pt x="3629496" y="4130798"/>
                </a:lnTo>
                <a:lnTo>
                  <a:pt x="3587024" y="4106251"/>
                </a:lnTo>
                <a:lnTo>
                  <a:pt x="3543394" y="4082390"/>
                </a:lnTo>
                <a:lnTo>
                  <a:pt x="3499152" y="4059022"/>
                </a:lnTo>
                <a:lnTo>
                  <a:pt x="3439068" y="4033925"/>
                </a:lnTo>
                <a:lnTo>
                  <a:pt x="3376388" y="4016112"/>
                </a:lnTo>
                <a:lnTo>
                  <a:pt x="3312792" y="4001696"/>
                </a:lnTo>
                <a:lnTo>
                  <a:pt x="3248781" y="3989153"/>
                </a:lnTo>
                <a:lnTo>
                  <a:pt x="3194840" y="3982238"/>
                </a:lnTo>
                <a:lnTo>
                  <a:pt x="3140966" y="3980003"/>
                </a:lnTo>
                <a:lnTo>
                  <a:pt x="3087123" y="3983176"/>
                </a:lnTo>
                <a:lnTo>
                  <a:pt x="3033270" y="3992486"/>
                </a:lnTo>
                <a:lnTo>
                  <a:pt x="2985206" y="4004289"/>
                </a:lnTo>
                <a:lnTo>
                  <a:pt x="2937614" y="4017414"/>
                </a:lnTo>
                <a:lnTo>
                  <a:pt x="2890493" y="4031819"/>
                </a:lnTo>
                <a:lnTo>
                  <a:pt x="2843842" y="4047459"/>
                </a:lnTo>
                <a:lnTo>
                  <a:pt x="2797660" y="4064292"/>
                </a:lnTo>
                <a:lnTo>
                  <a:pt x="2751946" y="4082273"/>
                </a:lnTo>
                <a:lnTo>
                  <a:pt x="2706698" y="4101361"/>
                </a:lnTo>
                <a:lnTo>
                  <a:pt x="2661915" y="4121511"/>
                </a:lnTo>
                <a:lnTo>
                  <a:pt x="2617597" y="4142680"/>
                </a:lnTo>
                <a:lnTo>
                  <a:pt x="2582248" y="4166280"/>
                </a:lnTo>
                <a:lnTo>
                  <a:pt x="2477833" y="4264450"/>
                </a:lnTo>
                <a:lnTo>
                  <a:pt x="2443406" y="4297330"/>
                </a:lnTo>
                <a:lnTo>
                  <a:pt x="2409418" y="4330526"/>
                </a:lnTo>
                <a:lnTo>
                  <a:pt x="2376019" y="4364179"/>
                </a:lnTo>
                <a:lnTo>
                  <a:pt x="2333962" y="4413631"/>
                </a:lnTo>
                <a:lnTo>
                  <a:pt x="2296900" y="4467135"/>
                </a:lnTo>
                <a:lnTo>
                  <a:pt x="2269872" y="4515987"/>
                </a:lnTo>
                <a:lnTo>
                  <a:pt x="2250648" y="4569514"/>
                </a:lnTo>
                <a:lnTo>
                  <a:pt x="2238066" y="4621583"/>
                </a:lnTo>
                <a:lnTo>
                  <a:pt x="2228233" y="4674010"/>
                </a:lnTo>
                <a:lnTo>
                  <a:pt x="2221436" y="4726921"/>
                </a:lnTo>
                <a:lnTo>
                  <a:pt x="2217961" y="4780441"/>
                </a:lnTo>
                <a:lnTo>
                  <a:pt x="2218095" y="4834699"/>
                </a:lnTo>
                <a:lnTo>
                  <a:pt x="2218791" y="4885006"/>
                </a:lnTo>
                <a:lnTo>
                  <a:pt x="2216725" y="4934825"/>
                </a:lnTo>
                <a:lnTo>
                  <a:pt x="2211854" y="4984144"/>
                </a:lnTo>
                <a:lnTo>
                  <a:pt x="2204133" y="5032956"/>
                </a:lnTo>
                <a:lnTo>
                  <a:pt x="2193520" y="5081249"/>
                </a:lnTo>
                <a:lnTo>
                  <a:pt x="2179969" y="5129014"/>
                </a:lnTo>
                <a:lnTo>
                  <a:pt x="2163437" y="5176242"/>
                </a:lnTo>
                <a:lnTo>
                  <a:pt x="2143880" y="5222923"/>
                </a:lnTo>
                <a:lnTo>
                  <a:pt x="2127019" y="5257657"/>
                </a:lnTo>
                <a:lnTo>
                  <a:pt x="2106619" y="5290625"/>
                </a:lnTo>
                <a:lnTo>
                  <a:pt x="2049062" y="5368584"/>
                </a:lnTo>
                <a:lnTo>
                  <a:pt x="2019898" y="5407077"/>
                </a:lnTo>
                <a:lnTo>
                  <a:pt x="1990028" y="5444933"/>
                </a:lnTo>
                <a:lnTo>
                  <a:pt x="1959114" y="5481916"/>
                </a:lnTo>
                <a:lnTo>
                  <a:pt x="1926819" y="5517792"/>
                </a:lnTo>
                <a:lnTo>
                  <a:pt x="1892805" y="5552324"/>
                </a:lnTo>
                <a:lnTo>
                  <a:pt x="1845196" y="5595798"/>
                </a:lnTo>
                <a:lnTo>
                  <a:pt x="1794257" y="5636571"/>
                </a:lnTo>
                <a:lnTo>
                  <a:pt x="1754525" y="5662964"/>
                </a:lnTo>
                <a:lnTo>
                  <a:pt x="1712084" y="5683847"/>
                </a:lnTo>
                <a:lnTo>
                  <a:pt x="1667925" y="5701403"/>
                </a:lnTo>
                <a:lnTo>
                  <a:pt x="1623037" y="5717814"/>
                </a:lnTo>
                <a:lnTo>
                  <a:pt x="1597107" y="5722547"/>
                </a:lnTo>
                <a:lnTo>
                  <a:pt x="1546701" y="5722036"/>
                </a:lnTo>
                <a:lnTo>
                  <a:pt x="1495842" y="5710235"/>
                </a:lnTo>
                <a:lnTo>
                  <a:pt x="1447546" y="5688567"/>
                </a:lnTo>
                <a:lnTo>
                  <a:pt x="1404829" y="5658454"/>
                </a:lnTo>
                <a:lnTo>
                  <a:pt x="1370708" y="5621320"/>
                </a:lnTo>
                <a:lnTo>
                  <a:pt x="1342466" y="5577463"/>
                </a:lnTo>
                <a:lnTo>
                  <a:pt x="1319189" y="5531625"/>
                </a:lnTo>
                <a:lnTo>
                  <a:pt x="1301349" y="5483660"/>
                </a:lnTo>
                <a:lnTo>
                  <a:pt x="1289419" y="5433421"/>
                </a:lnTo>
                <a:lnTo>
                  <a:pt x="1283871" y="5380762"/>
                </a:lnTo>
                <a:lnTo>
                  <a:pt x="1282204" y="5357618"/>
                </a:lnTo>
                <a:lnTo>
                  <a:pt x="1280095" y="5334254"/>
                </a:lnTo>
                <a:lnTo>
                  <a:pt x="1276530" y="5310812"/>
                </a:lnTo>
                <a:lnTo>
                  <a:pt x="1270495" y="5287437"/>
                </a:lnTo>
                <a:lnTo>
                  <a:pt x="1268297" y="5275839"/>
                </a:lnTo>
                <a:lnTo>
                  <a:pt x="1268243" y="5262874"/>
                </a:lnTo>
                <a:lnTo>
                  <a:pt x="1269514" y="5249467"/>
                </a:lnTo>
                <a:lnTo>
                  <a:pt x="1271293" y="5236540"/>
                </a:lnTo>
                <a:lnTo>
                  <a:pt x="1291710" y="5073435"/>
                </a:lnTo>
                <a:lnTo>
                  <a:pt x="1294255" y="5042732"/>
                </a:lnTo>
                <a:lnTo>
                  <a:pt x="1294878" y="5027543"/>
                </a:lnTo>
                <a:lnTo>
                  <a:pt x="1294720" y="5012551"/>
                </a:lnTo>
                <a:lnTo>
                  <a:pt x="1285032" y="4872834"/>
                </a:lnTo>
                <a:lnTo>
                  <a:pt x="1281252" y="4826098"/>
                </a:lnTo>
                <a:lnTo>
                  <a:pt x="1276953" y="4779436"/>
                </a:lnTo>
                <a:lnTo>
                  <a:pt x="1263140" y="4707295"/>
                </a:lnTo>
                <a:lnTo>
                  <a:pt x="1225827" y="4643699"/>
                </a:lnTo>
                <a:lnTo>
                  <a:pt x="1213461" y="4616200"/>
                </a:lnTo>
                <a:lnTo>
                  <a:pt x="1189302" y="4560838"/>
                </a:lnTo>
                <a:lnTo>
                  <a:pt x="1166779" y="4511670"/>
                </a:lnTo>
                <a:lnTo>
                  <a:pt x="1134304" y="4447939"/>
                </a:lnTo>
                <a:lnTo>
                  <a:pt x="1098686" y="4405508"/>
                </a:lnTo>
                <a:lnTo>
                  <a:pt x="1048414" y="4380457"/>
                </a:lnTo>
                <a:lnTo>
                  <a:pt x="1006247" y="4369806"/>
                </a:lnTo>
                <a:lnTo>
                  <a:pt x="963251" y="4362901"/>
                </a:lnTo>
                <a:lnTo>
                  <a:pt x="852901" y="4355583"/>
                </a:lnTo>
                <a:lnTo>
                  <a:pt x="763734" y="4352533"/>
                </a:lnTo>
                <a:lnTo>
                  <a:pt x="711704" y="4350886"/>
                </a:lnTo>
                <a:lnTo>
                  <a:pt x="659840" y="4348208"/>
                </a:lnTo>
                <a:lnTo>
                  <a:pt x="608109" y="4343799"/>
                </a:lnTo>
                <a:lnTo>
                  <a:pt x="556475" y="4336961"/>
                </a:lnTo>
                <a:lnTo>
                  <a:pt x="543074" y="4336120"/>
                </a:lnTo>
                <a:lnTo>
                  <a:pt x="536601" y="4336057"/>
                </a:lnTo>
                <a:lnTo>
                  <a:pt x="530402" y="4336423"/>
                </a:lnTo>
                <a:lnTo>
                  <a:pt x="504519" y="4336971"/>
                </a:lnTo>
                <a:lnTo>
                  <a:pt x="454511" y="4325689"/>
                </a:lnTo>
                <a:lnTo>
                  <a:pt x="380195" y="4291268"/>
                </a:lnTo>
                <a:lnTo>
                  <a:pt x="331294" y="4265422"/>
                </a:lnTo>
                <a:lnTo>
                  <a:pt x="283923" y="4237212"/>
                </a:lnTo>
                <a:lnTo>
                  <a:pt x="238448" y="4205839"/>
                </a:lnTo>
                <a:lnTo>
                  <a:pt x="195233" y="4170504"/>
                </a:lnTo>
                <a:lnTo>
                  <a:pt x="162871" y="4138526"/>
                </a:lnTo>
                <a:lnTo>
                  <a:pt x="130247" y="4100644"/>
                </a:lnTo>
                <a:lnTo>
                  <a:pt x="99630" y="4059372"/>
                </a:lnTo>
                <a:lnTo>
                  <a:pt x="73293" y="4017225"/>
                </a:lnTo>
                <a:lnTo>
                  <a:pt x="53508" y="3976719"/>
                </a:lnTo>
                <a:lnTo>
                  <a:pt x="27755" y="3903426"/>
                </a:lnTo>
                <a:lnTo>
                  <a:pt x="18911" y="3878693"/>
                </a:lnTo>
                <a:lnTo>
                  <a:pt x="6804" y="3834261"/>
                </a:lnTo>
                <a:lnTo>
                  <a:pt x="723" y="3789592"/>
                </a:lnTo>
                <a:lnTo>
                  <a:pt x="0" y="3744854"/>
                </a:lnTo>
                <a:lnTo>
                  <a:pt x="3969" y="3700211"/>
                </a:lnTo>
                <a:lnTo>
                  <a:pt x="11967" y="3655833"/>
                </a:lnTo>
                <a:lnTo>
                  <a:pt x="24195" y="3616246"/>
                </a:lnTo>
                <a:lnTo>
                  <a:pt x="41820" y="3579451"/>
                </a:lnTo>
                <a:lnTo>
                  <a:pt x="63633" y="3544811"/>
                </a:lnTo>
                <a:lnTo>
                  <a:pt x="88425" y="3511690"/>
                </a:lnTo>
                <a:lnTo>
                  <a:pt x="120258" y="3473717"/>
                </a:lnTo>
                <a:lnTo>
                  <a:pt x="154049" y="3438341"/>
                </a:lnTo>
                <a:lnTo>
                  <a:pt x="189671" y="3405367"/>
                </a:lnTo>
                <a:lnTo>
                  <a:pt x="227000" y="3374596"/>
                </a:lnTo>
                <a:lnTo>
                  <a:pt x="265909" y="3345833"/>
                </a:lnTo>
                <a:lnTo>
                  <a:pt x="306274" y="3318881"/>
                </a:lnTo>
                <a:lnTo>
                  <a:pt x="347970" y="3293544"/>
                </a:lnTo>
                <a:lnTo>
                  <a:pt x="390871" y="3269625"/>
                </a:lnTo>
                <a:lnTo>
                  <a:pt x="423586" y="3252092"/>
                </a:lnTo>
                <a:lnTo>
                  <a:pt x="455560" y="3234027"/>
                </a:lnTo>
                <a:lnTo>
                  <a:pt x="519521" y="3197286"/>
                </a:lnTo>
                <a:lnTo>
                  <a:pt x="531140" y="3191388"/>
                </a:lnTo>
                <a:lnTo>
                  <a:pt x="543437" y="3186868"/>
                </a:lnTo>
                <a:lnTo>
                  <a:pt x="556255" y="3184428"/>
                </a:lnTo>
                <a:lnTo>
                  <a:pt x="569439" y="3184771"/>
                </a:lnTo>
                <a:lnTo>
                  <a:pt x="606109" y="3186612"/>
                </a:lnTo>
                <a:lnTo>
                  <a:pt x="678921" y="3179374"/>
                </a:lnTo>
                <a:lnTo>
                  <a:pt x="738803" y="3173793"/>
                </a:lnTo>
                <a:lnTo>
                  <a:pt x="784186" y="3159210"/>
                </a:lnTo>
                <a:lnTo>
                  <a:pt x="851941" y="3131919"/>
                </a:lnTo>
                <a:lnTo>
                  <a:pt x="987824" y="3074223"/>
                </a:lnTo>
                <a:lnTo>
                  <a:pt x="1033186" y="3055346"/>
                </a:lnTo>
                <a:lnTo>
                  <a:pt x="1078863" y="3037011"/>
                </a:lnTo>
                <a:lnTo>
                  <a:pt x="1123887" y="3019819"/>
                </a:lnTo>
                <a:lnTo>
                  <a:pt x="1169237" y="3003433"/>
                </a:lnTo>
                <a:lnTo>
                  <a:pt x="1214915" y="2987944"/>
                </a:lnTo>
                <a:lnTo>
                  <a:pt x="1260924" y="2973445"/>
                </a:lnTo>
                <a:lnTo>
                  <a:pt x="1307265" y="2960027"/>
                </a:lnTo>
                <a:lnTo>
                  <a:pt x="1353943" y="2947783"/>
                </a:lnTo>
                <a:lnTo>
                  <a:pt x="1449320" y="2925732"/>
                </a:lnTo>
                <a:lnTo>
                  <a:pt x="1497513" y="2913907"/>
                </a:lnTo>
                <a:lnTo>
                  <a:pt x="1545525" y="2901327"/>
                </a:lnTo>
                <a:lnTo>
                  <a:pt x="1593344" y="2887990"/>
                </a:lnTo>
                <a:lnTo>
                  <a:pt x="1640959" y="2873894"/>
                </a:lnTo>
                <a:lnTo>
                  <a:pt x="1688359" y="2859036"/>
                </a:lnTo>
                <a:lnTo>
                  <a:pt x="1735534" y="2843413"/>
                </a:lnTo>
                <a:lnTo>
                  <a:pt x="1782471" y="2827024"/>
                </a:lnTo>
                <a:lnTo>
                  <a:pt x="1829159" y="2809865"/>
                </a:lnTo>
                <a:lnTo>
                  <a:pt x="1875587" y="2791934"/>
                </a:lnTo>
                <a:lnTo>
                  <a:pt x="1966988" y="2754640"/>
                </a:lnTo>
                <a:lnTo>
                  <a:pt x="2012043" y="2735733"/>
                </a:lnTo>
                <a:lnTo>
                  <a:pt x="2056899" y="2716475"/>
                </a:lnTo>
                <a:lnTo>
                  <a:pt x="2101548" y="2696833"/>
                </a:lnTo>
                <a:lnTo>
                  <a:pt x="2145982" y="2676776"/>
                </a:lnTo>
                <a:lnTo>
                  <a:pt x="2190194" y="2656270"/>
                </a:lnTo>
                <a:lnTo>
                  <a:pt x="2234174" y="2635283"/>
                </a:lnTo>
                <a:lnTo>
                  <a:pt x="2277915" y="2613783"/>
                </a:lnTo>
                <a:lnTo>
                  <a:pt x="2317666" y="2591465"/>
                </a:lnTo>
                <a:lnTo>
                  <a:pt x="2375221" y="2554361"/>
                </a:lnTo>
                <a:lnTo>
                  <a:pt x="2420110" y="2525579"/>
                </a:lnTo>
                <a:lnTo>
                  <a:pt x="2554718" y="2439905"/>
                </a:lnTo>
                <a:lnTo>
                  <a:pt x="2599301" y="2411055"/>
                </a:lnTo>
                <a:lnTo>
                  <a:pt x="2643608" y="2381799"/>
                </a:lnTo>
                <a:lnTo>
                  <a:pt x="2684834" y="2354210"/>
                </a:lnTo>
                <a:lnTo>
                  <a:pt x="2725681" y="2326056"/>
                </a:lnTo>
                <a:lnTo>
                  <a:pt x="2766128" y="2297331"/>
                </a:lnTo>
                <a:lnTo>
                  <a:pt x="2806153" y="2268032"/>
                </a:lnTo>
                <a:lnTo>
                  <a:pt x="2845733" y="2238154"/>
                </a:lnTo>
                <a:lnTo>
                  <a:pt x="2884847" y="2207691"/>
                </a:lnTo>
                <a:lnTo>
                  <a:pt x="2923473" y="2176639"/>
                </a:lnTo>
                <a:lnTo>
                  <a:pt x="2963960" y="2137972"/>
                </a:lnTo>
                <a:lnTo>
                  <a:pt x="3036089" y="2052068"/>
                </a:lnTo>
                <a:lnTo>
                  <a:pt x="3071283" y="2008197"/>
                </a:lnTo>
                <a:lnTo>
                  <a:pt x="3153506" y="1904721"/>
                </a:lnTo>
                <a:lnTo>
                  <a:pt x="3175119" y="1872554"/>
                </a:lnTo>
                <a:lnTo>
                  <a:pt x="3203129" y="1808027"/>
                </a:lnTo>
                <a:lnTo>
                  <a:pt x="3224162" y="1762408"/>
                </a:lnTo>
                <a:lnTo>
                  <a:pt x="3246494" y="1717454"/>
                </a:lnTo>
                <a:lnTo>
                  <a:pt x="3270090" y="1673032"/>
                </a:lnTo>
                <a:lnTo>
                  <a:pt x="3299360" y="1621153"/>
                </a:lnTo>
                <a:lnTo>
                  <a:pt x="3303333" y="1613193"/>
                </a:lnTo>
                <a:lnTo>
                  <a:pt x="3306838" y="1605130"/>
                </a:lnTo>
                <a:lnTo>
                  <a:pt x="3309875" y="1596963"/>
                </a:lnTo>
                <a:lnTo>
                  <a:pt x="3326636" y="1554738"/>
                </a:lnTo>
                <a:lnTo>
                  <a:pt x="3345426" y="1513330"/>
                </a:lnTo>
                <a:lnTo>
                  <a:pt x="3384515" y="1431464"/>
                </a:lnTo>
                <a:lnTo>
                  <a:pt x="3401715" y="1394001"/>
                </a:lnTo>
                <a:lnTo>
                  <a:pt x="3418356" y="1356292"/>
                </a:lnTo>
                <a:lnTo>
                  <a:pt x="3433410" y="1317986"/>
                </a:lnTo>
                <a:lnTo>
                  <a:pt x="3445850" y="1278732"/>
                </a:lnTo>
                <a:lnTo>
                  <a:pt x="3459497" y="1226548"/>
                </a:lnTo>
                <a:lnTo>
                  <a:pt x="3471090" y="1173663"/>
                </a:lnTo>
                <a:lnTo>
                  <a:pt x="3479874" y="1120156"/>
                </a:lnTo>
                <a:lnTo>
                  <a:pt x="3485095" y="1066105"/>
                </a:lnTo>
                <a:lnTo>
                  <a:pt x="3491460" y="967167"/>
                </a:lnTo>
                <a:lnTo>
                  <a:pt x="3495001" y="917471"/>
                </a:lnTo>
                <a:lnTo>
                  <a:pt x="3498970" y="867501"/>
                </a:lnTo>
                <a:lnTo>
                  <a:pt x="3503942" y="811431"/>
                </a:lnTo>
                <a:lnTo>
                  <a:pt x="3514927" y="699029"/>
                </a:lnTo>
                <a:lnTo>
                  <a:pt x="3519900" y="642959"/>
                </a:lnTo>
                <a:lnTo>
                  <a:pt x="3524466" y="617451"/>
                </a:lnTo>
                <a:lnTo>
                  <a:pt x="3538279" y="567472"/>
                </a:lnTo>
                <a:lnTo>
                  <a:pt x="3543548" y="542120"/>
                </a:lnTo>
                <a:lnTo>
                  <a:pt x="3551951" y="496051"/>
                </a:lnTo>
                <a:lnTo>
                  <a:pt x="3561134" y="450154"/>
                </a:lnTo>
                <a:lnTo>
                  <a:pt x="3580158" y="358506"/>
                </a:lnTo>
                <a:lnTo>
                  <a:pt x="3589160" y="312569"/>
                </a:lnTo>
                <a:lnTo>
                  <a:pt x="3601922" y="257733"/>
                </a:lnTo>
                <a:lnTo>
                  <a:pt x="3619911" y="204791"/>
                </a:lnTo>
                <a:lnTo>
                  <a:pt x="3643779" y="154134"/>
                </a:lnTo>
                <a:lnTo>
                  <a:pt x="3674175" y="106151"/>
                </a:lnTo>
                <a:lnTo>
                  <a:pt x="3702083" y="64963"/>
                </a:lnTo>
                <a:lnTo>
                  <a:pt x="3728899" y="23165"/>
                </a:lnTo>
                <a:lnTo>
                  <a:pt x="3743413" y="0"/>
                </a:lnTo>
                <a:close/>
              </a:path>
            </a:pathLst>
          </a:custGeom>
          <a:solidFill>
            <a:srgbClr val="CF614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202</Words>
  <Application>Microsoft Office PowerPoint</Application>
  <PresentationFormat>Custom</PresentationFormat>
  <Paragraphs>24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Amasis MT Pro</vt:lpstr>
      <vt:lpstr>Aptos</vt:lpstr>
      <vt:lpstr>Arial</vt:lpstr>
      <vt:lpstr>Tahoma</vt:lpstr>
      <vt:lpstr>Trebuchet MS</vt:lpstr>
      <vt:lpstr>Office Theme</vt:lpstr>
      <vt:lpstr>PowerPoint Presentation</vt:lpstr>
      <vt:lpstr>Lane-wood Clothing </vt:lpstr>
      <vt:lpstr>Quick Preview  of UI</vt:lpstr>
      <vt:lpstr>Client and Admin Profile</vt:lpstr>
      <vt:lpstr>Features</vt:lpstr>
      <vt:lpstr>Features</vt:lpstr>
      <vt:lpstr>Conclusion</vt:lpstr>
      <vt:lpstr>Thank you!  We're open to questions and further discussions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Cream Delicate Organic Homemade Products Marketing Presentation</dc:title>
  <dc:creator>Harpinder Brar</dc:creator>
  <cp:keywords>DAGBB-s2JHA,BAE0IIYPUqU</cp:keywords>
  <cp:lastModifiedBy>Harpinder Brar</cp:lastModifiedBy>
  <cp:revision>4</cp:revision>
  <dcterms:created xsi:type="dcterms:W3CDTF">2024-03-31T01:28:09Z</dcterms:created>
  <dcterms:modified xsi:type="dcterms:W3CDTF">2024-04-02T03:27:31Z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2024-03-31T00:00:00Z</vt:filetime>
  </property>
  <property fmtid="{D5CDD505-2E9C-101B-9397-08002B2CF9AE}" pid="3" name="Creator">
    <vt:lpwstr>Canva</vt:lpwstr>
  </property>
  <property fmtid="{D5CDD505-2E9C-101B-9397-08002B2CF9AE}" pid="4" name="LastSaved">
    <vt:filetime>2024-03-31T00:00:00Z</vt:filetime>
  </property>
  <property fmtid="{D5CDD505-2E9C-101B-9397-08002B2CF9AE}" pid="5" name="Producer">
    <vt:lpwstr>Canva</vt:lpwstr>
  </property>
</Properties>
</file>